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8" r:id="rId5"/>
  </p:sldMasterIdLst>
  <p:notesMasterIdLst>
    <p:notesMasterId r:id="rId20"/>
  </p:notesMasterIdLst>
  <p:sldIdLst>
    <p:sldId id="256" r:id="rId6"/>
    <p:sldId id="329" r:id="rId7"/>
    <p:sldId id="309" r:id="rId8"/>
    <p:sldId id="332" r:id="rId9"/>
    <p:sldId id="337" r:id="rId10"/>
    <p:sldId id="335" r:id="rId11"/>
    <p:sldId id="338" r:id="rId12"/>
    <p:sldId id="260" r:id="rId13"/>
    <p:sldId id="310" r:id="rId14"/>
    <p:sldId id="328" r:id="rId15"/>
    <p:sldId id="315" r:id="rId16"/>
    <p:sldId id="317" r:id="rId17"/>
    <p:sldId id="323" r:id="rId18"/>
    <p:sldId id="327"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2AAA7E-EE2E-45B3-B109-9D7994B97AEE}" v="36" dt="2023-08-31T17:39:56.074"/>
    <p1510:client id="{B6663A05-28AC-45B2-93A6-F734F846DF96}" v="3" dt="2023-08-31T17:52:38.9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87" autoAdjust="0"/>
    <p:restoredTop sz="94733"/>
  </p:normalViewPr>
  <p:slideViewPr>
    <p:cSldViewPr snapToGrid="0">
      <p:cViewPr varScale="1">
        <p:scale>
          <a:sx n="94" d="100"/>
          <a:sy n="94" d="100"/>
        </p:scale>
        <p:origin x="78" y="3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Musumarra" userId="e8f6d931-9786-482f-a007-62c5d18a9406" providerId="ADAL" clId="{27825DC3-7350-4BF1-8D72-A9BC3CE47253}"/>
    <pc:docChg chg="modNotesMaster">
      <pc:chgData name="Caroline Musumarra" userId="e8f6d931-9786-482f-a007-62c5d18a9406" providerId="ADAL" clId="{27825DC3-7350-4BF1-8D72-A9BC3CE47253}" dt="2023-07-05T20:39:33.369" v="2"/>
      <pc:docMkLst>
        <pc:docMk/>
      </pc:docMkLst>
    </pc:docChg>
  </pc:docChgLst>
  <pc:docChgLst>
    <pc:chgData name="Caroline Musumarra" userId="e8f6d931-9786-482f-a007-62c5d18a9406" providerId="ADAL" clId="{682AAA7E-EE2E-45B3-B109-9D7994B97AEE}"/>
    <pc:docChg chg="undo custSel addSld delSld modSld sldOrd">
      <pc:chgData name="Caroline Musumarra" userId="e8f6d931-9786-482f-a007-62c5d18a9406" providerId="ADAL" clId="{682AAA7E-EE2E-45B3-B109-9D7994B97AEE}" dt="2023-08-31T17:41:02.690" v="5701" actId="12788"/>
      <pc:docMkLst>
        <pc:docMk/>
      </pc:docMkLst>
      <pc:sldChg chg="addSp modSp mod">
        <pc:chgData name="Caroline Musumarra" userId="e8f6d931-9786-482f-a007-62c5d18a9406" providerId="ADAL" clId="{682AAA7E-EE2E-45B3-B109-9D7994B97AEE}" dt="2023-08-30T17:38:52.279" v="5661" actId="27636"/>
        <pc:sldMkLst>
          <pc:docMk/>
          <pc:sldMk cId="4197921572" sldId="256"/>
        </pc:sldMkLst>
        <pc:spChg chg="mod">
          <ac:chgData name="Caroline Musumarra" userId="e8f6d931-9786-482f-a007-62c5d18a9406" providerId="ADAL" clId="{682AAA7E-EE2E-45B3-B109-9D7994B97AEE}" dt="2023-08-30T17:38:52.279" v="5661" actId="27636"/>
          <ac:spMkLst>
            <pc:docMk/>
            <pc:sldMk cId="4197921572" sldId="256"/>
            <ac:spMk id="4" creationId="{91689C0A-7254-4541-F571-BAAD67462BE1}"/>
          </ac:spMkLst>
        </pc:spChg>
        <pc:picChg chg="add mod">
          <ac:chgData name="Caroline Musumarra" userId="e8f6d931-9786-482f-a007-62c5d18a9406" providerId="ADAL" clId="{682AAA7E-EE2E-45B3-B109-9D7994B97AEE}" dt="2023-08-28T16:00:50.994" v="129" actId="1076"/>
          <ac:picMkLst>
            <pc:docMk/>
            <pc:sldMk cId="4197921572" sldId="256"/>
            <ac:picMk id="2" creationId="{36ADBC72-4A29-CDED-F190-7EDC498501C4}"/>
          </ac:picMkLst>
        </pc:picChg>
      </pc:sldChg>
      <pc:sldChg chg="modSp mod">
        <pc:chgData name="Caroline Musumarra" userId="e8f6d931-9786-482f-a007-62c5d18a9406" providerId="ADAL" clId="{682AAA7E-EE2E-45B3-B109-9D7994B97AEE}" dt="2023-08-30T15:51:30.445" v="5564"/>
        <pc:sldMkLst>
          <pc:docMk/>
          <pc:sldMk cId="1226246873" sldId="260"/>
        </pc:sldMkLst>
        <pc:spChg chg="mod">
          <ac:chgData name="Caroline Musumarra" userId="e8f6d931-9786-482f-a007-62c5d18a9406" providerId="ADAL" clId="{682AAA7E-EE2E-45B3-B109-9D7994B97AEE}" dt="2023-08-30T15:51:30.445" v="5564"/>
          <ac:spMkLst>
            <pc:docMk/>
            <pc:sldMk cId="1226246873" sldId="260"/>
            <ac:spMk id="10" creationId="{3A05E553-BA27-602B-AB74-1034802C465C}"/>
          </ac:spMkLst>
        </pc:spChg>
        <pc:spChg chg="mod">
          <ac:chgData name="Caroline Musumarra" userId="e8f6d931-9786-482f-a007-62c5d18a9406" providerId="ADAL" clId="{682AAA7E-EE2E-45B3-B109-9D7994B97AEE}" dt="2023-08-30T15:50:35.233" v="5556" actId="27636"/>
          <ac:spMkLst>
            <pc:docMk/>
            <pc:sldMk cId="1226246873" sldId="260"/>
            <ac:spMk id="11" creationId="{98BBBB06-9F02-2E74-709B-1809AC0106C6}"/>
          </ac:spMkLst>
        </pc:spChg>
      </pc:sldChg>
      <pc:sldChg chg="modSp mod">
        <pc:chgData name="Caroline Musumarra" userId="e8f6d931-9786-482f-a007-62c5d18a9406" providerId="ADAL" clId="{682AAA7E-EE2E-45B3-B109-9D7994B97AEE}" dt="2023-08-30T15:51:11.644" v="5563" actId="2711"/>
        <pc:sldMkLst>
          <pc:docMk/>
          <pc:sldMk cId="4239363456" sldId="309"/>
        </pc:sldMkLst>
        <pc:spChg chg="mod">
          <ac:chgData name="Caroline Musumarra" userId="e8f6d931-9786-482f-a007-62c5d18a9406" providerId="ADAL" clId="{682AAA7E-EE2E-45B3-B109-9D7994B97AEE}" dt="2023-08-30T15:51:11.644" v="5563" actId="2711"/>
          <ac:spMkLst>
            <pc:docMk/>
            <pc:sldMk cId="4239363456" sldId="309"/>
            <ac:spMk id="2" creationId="{CAC657BF-1B38-F76A-2F8F-851FCBA484E2}"/>
          </ac:spMkLst>
        </pc:spChg>
        <pc:spChg chg="mod">
          <ac:chgData name="Caroline Musumarra" userId="e8f6d931-9786-482f-a007-62c5d18a9406" providerId="ADAL" clId="{682AAA7E-EE2E-45B3-B109-9D7994B97AEE}" dt="2023-08-30T15:51:09.221" v="5562" actId="2711"/>
          <ac:spMkLst>
            <pc:docMk/>
            <pc:sldMk cId="4239363456" sldId="309"/>
            <ac:spMk id="10" creationId="{3A05E553-BA27-602B-AB74-1034802C465C}"/>
          </ac:spMkLst>
        </pc:spChg>
      </pc:sldChg>
      <pc:sldChg chg="modSp mod">
        <pc:chgData name="Caroline Musumarra" userId="e8f6d931-9786-482f-a007-62c5d18a9406" providerId="ADAL" clId="{682AAA7E-EE2E-45B3-B109-9D7994B97AEE}" dt="2023-08-30T15:51:43.730" v="5568" actId="408"/>
        <pc:sldMkLst>
          <pc:docMk/>
          <pc:sldMk cId="3216611511" sldId="310"/>
        </pc:sldMkLst>
        <pc:spChg chg="mod">
          <ac:chgData name="Caroline Musumarra" userId="e8f6d931-9786-482f-a007-62c5d18a9406" providerId="ADAL" clId="{682AAA7E-EE2E-45B3-B109-9D7994B97AEE}" dt="2023-08-30T15:51:43.730" v="5568" actId="408"/>
          <ac:spMkLst>
            <pc:docMk/>
            <pc:sldMk cId="3216611511" sldId="310"/>
            <ac:spMk id="3" creationId="{898DAA30-624A-B423-7B01-A93E7423F905}"/>
          </ac:spMkLst>
        </pc:spChg>
        <pc:spChg chg="mod">
          <ac:chgData name="Caroline Musumarra" userId="e8f6d931-9786-482f-a007-62c5d18a9406" providerId="ADAL" clId="{682AAA7E-EE2E-45B3-B109-9D7994B97AEE}" dt="2023-08-30T15:50:02.439" v="5542" actId="2711"/>
          <ac:spMkLst>
            <pc:docMk/>
            <pc:sldMk cId="3216611511" sldId="310"/>
            <ac:spMk id="10" creationId="{3A05E553-BA27-602B-AB74-1034802C465C}"/>
          </ac:spMkLst>
        </pc:spChg>
      </pc:sldChg>
      <pc:sldChg chg="del">
        <pc:chgData name="Caroline Musumarra" userId="e8f6d931-9786-482f-a007-62c5d18a9406" providerId="ADAL" clId="{682AAA7E-EE2E-45B3-B109-9D7994B97AEE}" dt="2023-08-28T15:54:45.747" v="1" actId="2696"/>
        <pc:sldMkLst>
          <pc:docMk/>
          <pc:sldMk cId="2990383336" sldId="311"/>
        </pc:sldMkLst>
      </pc:sldChg>
      <pc:sldChg chg="addSp delSp modSp mod">
        <pc:chgData name="Caroline Musumarra" userId="e8f6d931-9786-482f-a007-62c5d18a9406" providerId="ADAL" clId="{682AAA7E-EE2E-45B3-B109-9D7994B97AEE}" dt="2023-08-30T17:35:46.790" v="5632" actId="12788"/>
        <pc:sldMkLst>
          <pc:docMk/>
          <pc:sldMk cId="1730913245" sldId="312"/>
        </pc:sldMkLst>
        <pc:spChg chg="mod">
          <ac:chgData name="Caroline Musumarra" userId="e8f6d931-9786-482f-a007-62c5d18a9406" providerId="ADAL" clId="{682AAA7E-EE2E-45B3-B109-9D7994B97AEE}" dt="2023-08-30T17:35:46.790" v="5632" actId="12788"/>
          <ac:spMkLst>
            <pc:docMk/>
            <pc:sldMk cId="1730913245" sldId="312"/>
            <ac:spMk id="10" creationId="{3A05E553-BA27-602B-AB74-1034802C465C}"/>
          </ac:spMkLst>
        </pc:spChg>
        <pc:picChg chg="del">
          <ac:chgData name="Caroline Musumarra" userId="e8f6d931-9786-482f-a007-62c5d18a9406" providerId="ADAL" clId="{682AAA7E-EE2E-45B3-B109-9D7994B97AEE}" dt="2023-08-29T19:15:58.595" v="356" actId="478"/>
          <ac:picMkLst>
            <pc:docMk/>
            <pc:sldMk cId="1730913245" sldId="312"/>
            <ac:picMk id="2" creationId="{BC9B2882-F6C4-B53B-4D3E-4B97B7B969D3}"/>
          </ac:picMkLst>
        </pc:picChg>
        <pc:picChg chg="add del">
          <ac:chgData name="Caroline Musumarra" userId="e8f6d931-9786-482f-a007-62c5d18a9406" providerId="ADAL" clId="{682AAA7E-EE2E-45B3-B109-9D7994B97AEE}" dt="2023-08-29T19:16:10.293" v="357" actId="478"/>
          <ac:picMkLst>
            <pc:docMk/>
            <pc:sldMk cId="1730913245" sldId="312"/>
            <ac:picMk id="3" creationId="{BB057C15-5B9C-136C-A598-2BC2142B27BD}"/>
          </ac:picMkLst>
        </pc:picChg>
        <pc:picChg chg="add mod">
          <ac:chgData name="Caroline Musumarra" userId="e8f6d931-9786-482f-a007-62c5d18a9406" providerId="ADAL" clId="{682AAA7E-EE2E-45B3-B109-9D7994B97AEE}" dt="2023-08-30T15:49:29.189" v="5536" actId="1076"/>
          <ac:picMkLst>
            <pc:docMk/>
            <pc:sldMk cId="1730913245" sldId="312"/>
            <ac:picMk id="4" creationId="{C9F881B2-1EA4-5EE4-D9BF-F4E4D26F8C1F}"/>
          </ac:picMkLst>
        </pc:picChg>
      </pc:sldChg>
      <pc:sldChg chg="modSp mod">
        <pc:chgData name="Caroline Musumarra" userId="e8f6d931-9786-482f-a007-62c5d18a9406" providerId="ADAL" clId="{682AAA7E-EE2E-45B3-B109-9D7994B97AEE}" dt="2023-08-30T15:46:32.586" v="5497" actId="14"/>
        <pc:sldMkLst>
          <pc:docMk/>
          <pc:sldMk cId="1148380416" sldId="313"/>
        </pc:sldMkLst>
        <pc:spChg chg="mod">
          <ac:chgData name="Caroline Musumarra" userId="e8f6d931-9786-482f-a007-62c5d18a9406" providerId="ADAL" clId="{682AAA7E-EE2E-45B3-B109-9D7994B97AEE}" dt="2023-08-30T15:46:32.586" v="5497" actId="14"/>
          <ac:spMkLst>
            <pc:docMk/>
            <pc:sldMk cId="1148380416" sldId="313"/>
            <ac:spMk id="6" creationId="{B71EB819-0CC5-AD9D-8E11-A65C5D9C4B80}"/>
          </ac:spMkLst>
        </pc:spChg>
        <pc:spChg chg="mod">
          <ac:chgData name="Caroline Musumarra" userId="e8f6d931-9786-482f-a007-62c5d18a9406" providerId="ADAL" clId="{682AAA7E-EE2E-45B3-B109-9D7994B97AEE}" dt="2023-08-29T20:23:10.105" v="3612" actId="404"/>
          <ac:spMkLst>
            <pc:docMk/>
            <pc:sldMk cId="1148380416" sldId="313"/>
            <ac:spMk id="10" creationId="{3A05E553-BA27-602B-AB74-1034802C465C}"/>
          </ac:spMkLst>
        </pc:spChg>
      </pc:sldChg>
      <pc:sldChg chg="modSp mod">
        <pc:chgData name="Caroline Musumarra" userId="e8f6d931-9786-482f-a007-62c5d18a9406" providerId="ADAL" clId="{682AAA7E-EE2E-45B3-B109-9D7994B97AEE}" dt="2023-08-30T15:44:10.472" v="5460" actId="12788"/>
        <pc:sldMkLst>
          <pc:docMk/>
          <pc:sldMk cId="1228227287" sldId="314"/>
        </pc:sldMkLst>
        <pc:spChg chg="mod">
          <ac:chgData name="Caroline Musumarra" userId="e8f6d931-9786-482f-a007-62c5d18a9406" providerId="ADAL" clId="{682AAA7E-EE2E-45B3-B109-9D7994B97AEE}" dt="2023-08-30T15:44:10.472" v="5460" actId="12788"/>
          <ac:spMkLst>
            <pc:docMk/>
            <pc:sldMk cId="1228227287" sldId="314"/>
            <ac:spMk id="10" creationId="{3A05E553-BA27-602B-AB74-1034802C465C}"/>
          </ac:spMkLst>
        </pc:spChg>
        <pc:picChg chg="mod">
          <ac:chgData name="Caroline Musumarra" userId="e8f6d931-9786-482f-a007-62c5d18a9406" providerId="ADAL" clId="{682AAA7E-EE2E-45B3-B109-9D7994B97AEE}" dt="2023-08-29T20:49:51.441" v="5254" actId="12789"/>
          <ac:picMkLst>
            <pc:docMk/>
            <pc:sldMk cId="1228227287" sldId="314"/>
            <ac:picMk id="4" creationId="{C604D0EA-3683-0F19-45F5-E86C1A1B2D60}"/>
          </ac:picMkLst>
        </pc:picChg>
      </pc:sldChg>
      <pc:sldChg chg="modSp mod">
        <pc:chgData name="Caroline Musumarra" userId="e8f6d931-9786-482f-a007-62c5d18a9406" providerId="ADAL" clId="{682AAA7E-EE2E-45B3-B109-9D7994B97AEE}" dt="2023-08-30T15:41:27.631" v="5421" actId="5793"/>
        <pc:sldMkLst>
          <pc:docMk/>
          <pc:sldMk cId="3563711432" sldId="315"/>
        </pc:sldMkLst>
        <pc:spChg chg="mod">
          <ac:chgData name="Caroline Musumarra" userId="e8f6d931-9786-482f-a007-62c5d18a9406" providerId="ADAL" clId="{682AAA7E-EE2E-45B3-B109-9D7994B97AEE}" dt="2023-08-30T15:41:27.631" v="5421" actId="5793"/>
          <ac:spMkLst>
            <pc:docMk/>
            <pc:sldMk cId="3563711432" sldId="315"/>
            <ac:spMk id="2" creationId="{1C2CE15E-9B7E-2DC7-38FE-A58A4C497E9C}"/>
          </ac:spMkLst>
        </pc:spChg>
        <pc:spChg chg="mod">
          <ac:chgData name="Caroline Musumarra" userId="e8f6d931-9786-482f-a007-62c5d18a9406" providerId="ADAL" clId="{682AAA7E-EE2E-45B3-B109-9D7994B97AEE}" dt="2023-08-29T20:54:01.789" v="5302" actId="404"/>
          <ac:spMkLst>
            <pc:docMk/>
            <pc:sldMk cId="3563711432" sldId="315"/>
            <ac:spMk id="10" creationId="{3A05E553-BA27-602B-AB74-1034802C465C}"/>
          </ac:spMkLst>
        </pc:spChg>
      </pc:sldChg>
      <pc:sldChg chg="del">
        <pc:chgData name="Caroline Musumarra" userId="e8f6d931-9786-482f-a007-62c5d18a9406" providerId="ADAL" clId="{682AAA7E-EE2E-45B3-B109-9D7994B97AEE}" dt="2023-08-28T15:58:14.589" v="36" actId="2696"/>
        <pc:sldMkLst>
          <pc:docMk/>
          <pc:sldMk cId="2090101630" sldId="316"/>
        </pc:sldMkLst>
      </pc:sldChg>
      <pc:sldChg chg="modSp mod">
        <pc:chgData name="Caroline Musumarra" userId="e8f6d931-9786-482f-a007-62c5d18a9406" providerId="ADAL" clId="{682AAA7E-EE2E-45B3-B109-9D7994B97AEE}" dt="2023-08-30T15:42:06.187" v="5436" actId="947"/>
        <pc:sldMkLst>
          <pc:docMk/>
          <pc:sldMk cId="1078642252" sldId="317"/>
        </pc:sldMkLst>
        <pc:spChg chg="mod">
          <ac:chgData name="Caroline Musumarra" userId="e8f6d931-9786-482f-a007-62c5d18a9406" providerId="ADAL" clId="{682AAA7E-EE2E-45B3-B109-9D7994B97AEE}" dt="2023-08-30T15:42:06.187" v="5436" actId="947"/>
          <ac:spMkLst>
            <pc:docMk/>
            <pc:sldMk cId="1078642252" sldId="317"/>
            <ac:spMk id="2" creationId="{90B9B40E-FC90-F87B-151B-11CC602F918C}"/>
          </ac:spMkLst>
        </pc:spChg>
        <pc:spChg chg="mod">
          <ac:chgData name="Caroline Musumarra" userId="e8f6d931-9786-482f-a007-62c5d18a9406" providerId="ADAL" clId="{682AAA7E-EE2E-45B3-B109-9D7994B97AEE}" dt="2023-08-30T15:40:55.092" v="5408" actId="2711"/>
          <ac:spMkLst>
            <pc:docMk/>
            <pc:sldMk cId="1078642252" sldId="317"/>
            <ac:spMk id="10" creationId="{3A05E553-BA27-602B-AB74-1034802C465C}"/>
          </ac:spMkLst>
        </pc:spChg>
      </pc:sldChg>
      <pc:sldChg chg="modSp mod ord">
        <pc:chgData name="Caroline Musumarra" userId="e8f6d931-9786-482f-a007-62c5d18a9406" providerId="ADAL" clId="{682AAA7E-EE2E-45B3-B109-9D7994B97AEE}" dt="2023-08-30T15:55:35.370" v="5600" actId="12789"/>
        <pc:sldMkLst>
          <pc:docMk/>
          <pc:sldMk cId="508018149" sldId="318"/>
        </pc:sldMkLst>
        <pc:spChg chg="mod">
          <ac:chgData name="Caroline Musumarra" userId="e8f6d931-9786-482f-a007-62c5d18a9406" providerId="ADAL" clId="{682AAA7E-EE2E-45B3-B109-9D7994B97AEE}" dt="2023-08-30T15:55:35.370" v="5600" actId="12789"/>
          <ac:spMkLst>
            <pc:docMk/>
            <pc:sldMk cId="508018149" sldId="318"/>
            <ac:spMk id="2" creationId="{DD3A31ED-E2E5-E6B9-B5C1-BA5067FD8515}"/>
          </ac:spMkLst>
        </pc:spChg>
        <pc:spChg chg="mod">
          <ac:chgData name="Caroline Musumarra" userId="e8f6d931-9786-482f-a007-62c5d18a9406" providerId="ADAL" clId="{682AAA7E-EE2E-45B3-B109-9D7994B97AEE}" dt="2023-08-30T15:42:21.440" v="5440" actId="2711"/>
          <ac:spMkLst>
            <pc:docMk/>
            <pc:sldMk cId="508018149" sldId="318"/>
            <ac:spMk id="10" creationId="{3A05E553-BA27-602B-AB74-1034802C465C}"/>
          </ac:spMkLst>
        </pc:spChg>
      </pc:sldChg>
      <pc:sldChg chg="modSp mod">
        <pc:chgData name="Caroline Musumarra" userId="e8f6d931-9786-482f-a007-62c5d18a9406" providerId="ADAL" clId="{682AAA7E-EE2E-45B3-B109-9D7994B97AEE}" dt="2023-08-30T15:41:01.458" v="5411" actId="27636"/>
        <pc:sldMkLst>
          <pc:docMk/>
          <pc:sldMk cId="2419608551" sldId="319"/>
        </pc:sldMkLst>
        <pc:spChg chg="mod">
          <ac:chgData name="Caroline Musumarra" userId="e8f6d931-9786-482f-a007-62c5d18a9406" providerId="ADAL" clId="{682AAA7E-EE2E-45B3-B109-9D7994B97AEE}" dt="2023-08-30T15:41:01.458" v="5411" actId="27636"/>
          <ac:spMkLst>
            <pc:docMk/>
            <pc:sldMk cId="2419608551" sldId="319"/>
            <ac:spMk id="2" creationId="{3258A93A-D4A1-DAC5-7D7F-A2D89431E5F0}"/>
          </ac:spMkLst>
        </pc:spChg>
        <pc:spChg chg="mod">
          <ac:chgData name="Caroline Musumarra" userId="e8f6d931-9786-482f-a007-62c5d18a9406" providerId="ADAL" clId="{682AAA7E-EE2E-45B3-B109-9D7994B97AEE}" dt="2023-08-30T15:40:40.325" v="5407" actId="2711"/>
          <ac:spMkLst>
            <pc:docMk/>
            <pc:sldMk cId="2419608551" sldId="319"/>
            <ac:spMk id="10" creationId="{3A05E553-BA27-602B-AB74-1034802C465C}"/>
          </ac:spMkLst>
        </pc:spChg>
      </pc:sldChg>
      <pc:sldChg chg="modSp mod">
        <pc:chgData name="Caroline Musumarra" userId="e8f6d931-9786-482f-a007-62c5d18a9406" providerId="ADAL" clId="{682AAA7E-EE2E-45B3-B109-9D7994B97AEE}" dt="2023-08-30T15:56:01.295" v="5607" actId="255"/>
        <pc:sldMkLst>
          <pc:docMk/>
          <pc:sldMk cId="2955071064" sldId="320"/>
        </pc:sldMkLst>
        <pc:spChg chg="mod">
          <ac:chgData name="Caroline Musumarra" userId="e8f6d931-9786-482f-a007-62c5d18a9406" providerId="ADAL" clId="{682AAA7E-EE2E-45B3-B109-9D7994B97AEE}" dt="2023-08-30T15:56:01.295" v="5607" actId="255"/>
          <ac:spMkLst>
            <pc:docMk/>
            <pc:sldMk cId="2955071064" sldId="320"/>
            <ac:spMk id="2" creationId="{6D7EACDC-296F-6E67-5BCD-748A6DD05F29}"/>
          </ac:spMkLst>
        </pc:spChg>
        <pc:spChg chg="mod">
          <ac:chgData name="Caroline Musumarra" userId="e8f6d931-9786-482f-a007-62c5d18a9406" providerId="ADAL" clId="{682AAA7E-EE2E-45B3-B109-9D7994B97AEE}" dt="2023-08-30T15:40:23.667" v="5405" actId="2711"/>
          <ac:spMkLst>
            <pc:docMk/>
            <pc:sldMk cId="2955071064" sldId="320"/>
            <ac:spMk id="10" creationId="{3A05E553-BA27-602B-AB74-1034802C465C}"/>
          </ac:spMkLst>
        </pc:spChg>
      </pc:sldChg>
      <pc:sldChg chg="modSp mod ord">
        <pc:chgData name="Caroline Musumarra" userId="e8f6d931-9786-482f-a007-62c5d18a9406" providerId="ADAL" clId="{682AAA7E-EE2E-45B3-B109-9D7994B97AEE}" dt="2023-08-30T15:47:39.085" v="5508" actId="404"/>
        <pc:sldMkLst>
          <pc:docMk/>
          <pc:sldMk cId="280997382" sldId="321"/>
        </pc:sldMkLst>
        <pc:spChg chg="mod">
          <ac:chgData name="Caroline Musumarra" userId="e8f6d931-9786-482f-a007-62c5d18a9406" providerId="ADAL" clId="{682AAA7E-EE2E-45B3-B109-9D7994B97AEE}" dt="2023-08-29T20:26:28.296" v="3936" actId="20577"/>
          <ac:spMkLst>
            <pc:docMk/>
            <pc:sldMk cId="280997382" sldId="321"/>
            <ac:spMk id="2" creationId="{2752FBD3-021C-A441-9E1A-0BAB8C654780}"/>
          </ac:spMkLst>
        </pc:spChg>
        <pc:spChg chg="mod">
          <ac:chgData name="Caroline Musumarra" userId="e8f6d931-9786-482f-a007-62c5d18a9406" providerId="ADAL" clId="{682AAA7E-EE2E-45B3-B109-9D7994B97AEE}" dt="2023-08-30T15:47:39.085" v="5508" actId="404"/>
          <ac:spMkLst>
            <pc:docMk/>
            <pc:sldMk cId="280997382" sldId="321"/>
            <ac:spMk id="10" creationId="{3A05E553-BA27-602B-AB74-1034802C465C}"/>
          </ac:spMkLst>
        </pc:spChg>
      </pc:sldChg>
      <pc:sldChg chg="modSp mod ord">
        <pc:chgData name="Caroline Musumarra" userId="e8f6d931-9786-482f-a007-62c5d18a9406" providerId="ADAL" clId="{682AAA7E-EE2E-45B3-B109-9D7994B97AEE}" dt="2023-08-30T15:54:30.006" v="5588" actId="5793"/>
        <pc:sldMkLst>
          <pc:docMk/>
          <pc:sldMk cId="339124049" sldId="322"/>
        </pc:sldMkLst>
        <pc:spChg chg="mod">
          <ac:chgData name="Caroline Musumarra" userId="e8f6d931-9786-482f-a007-62c5d18a9406" providerId="ADAL" clId="{682AAA7E-EE2E-45B3-B109-9D7994B97AEE}" dt="2023-08-30T15:54:30.006" v="5588" actId="5793"/>
          <ac:spMkLst>
            <pc:docMk/>
            <pc:sldMk cId="339124049" sldId="322"/>
            <ac:spMk id="2" creationId="{73A4E0A8-304B-F1C9-4075-ECE9307BEDC6}"/>
          </ac:spMkLst>
        </pc:spChg>
        <pc:spChg chg="mod">
          <ac:chgData name="Caroline Musumarra" userId="e8f6d931-9786-482f-a007-62c5d18a9406" providerId="ADAL" clId="{682AAA7E-EE2E-45B3-B109-9D7994B97AEE}" dt="2023-08-29T19:22:44.547" v="558" actId="403"/>
          <ac:spMkLst>
            <pc:docMk/>
            <pc:sldMk cId="339124049" sldId="322"/>
            <ac:spMk id="10" creationId="{3A05E553-BA27-602B-AB74-1034802C465C}"/>
          </ac:spMkLst>
        </pc:spChg>
      </pc:sldChg>
      <pc:sldChg chg="modSp mod">
        <pc:chgData name="Caroline Musumarra" userId="e8f6d931-9786-482f-a007-62c5d18a9406" providerId="ADAL" clId="{682AAA7E-EE2E-45B3-B109-9D7994B97AEE}" dt="2023-08-30T15:40:08.507" v="5404" actId="12788"/>
        <pc:sldMkLst>
          <pc:docMk/>
          <pc:sldMk cId="1949588178" sldId="323"/>
        </pc:sldMkLst>
        <pc:spChg chg="mod">
          <ac:chgData name="Caroline Musumarra" userId="e8f6d931-9786-482f-a007-62c5d18a9406" providerId="ADAL" clId="{682AAA7E-EE2E-45B3-B109-9D7994B97AEE}" dt="2023-08-30T15:40:08.507" v="5404" actId="12788"/>
          <ac:spMkLst>
            <pc:docMk/>
            <pc:sldMk cId="1949588178" sldId="323"/>
            <ac:spMk id="3" creationId="{696635FC-EE77-325A-E5F9-13DF5D623CE3}"/>
          </ac:spMkLst>
        </pc:spChg>
        <pc:spChg chg="mod">
          <ac:chgData name="Caroline Musumarra" userId="e8f6d931-9786-482f-a007-62c5d18a9406" providerId="ADAL" clId="{682AAA7E-EE2E-45B3-B109-9D7994B97AEE}" dt="2023-08-30T15:39:54.317" v="5400" actId="2711"/>
          <ac:spMkLst>
            <pc:docMk/>
            <pc:sldMk cId="1949588178" sldId="323"/>
            <ac:spMk id="10" creationId="{3A05E553-BA27-602B-AB74-1034802C465C}"/>
          </ac:spMkLst>
        </pc:spChg>
      </pc:sldChg>
      <pc:sldChg chg="modSp del mod">
        <pc:chgData name="Caroline Musumarra" userId="e8f6d931-9786-482f-a007-62c5d18a9406" providerId="ADAL" clId="{682AAA7E-EE2E-45B3-B109-9D7994B97AEE}" dt="2023-08-29T20:48:36.343" v="5246" actId="2696"/>
        <pc:sldMkLst>
          <pc:docMk/>
          <pc:sldMk cId="1310550089" sldId="326"/>
        </pc:sldMkLst>
        <pc:graphicFrameChg chg="modGraphic">
          <ac:chgData name="Caroline Musumarra" userId="e8f6d931-9786-482f-a007-62c5d18a9406" providerId="ADAL" clId="{682AAA7E-EE2E-45B3-B109-9D7994B97AEE}" dt="2023-08-28T16:32:51.649" v="338" actId="20577"/>
          <ac:graphicFrameMkLst>
            <pc:docMk/>
            <pc:sldMk cId="1310550089" sldId="326"/>
            <ac:graphicFrameMk id="5" creationId="{47A526F0-2691-FE2E-4A2B-2BACD7A66215}"/>
          </ac:graphicFrameMkLst>
        </pc:graphicFrameChg>
      </pc:sldChg>
      <pc:sldChg chg="modSp mod">
        <pc:chgData name="Caroline Musumarra" userId="e8f6d931-9786-482f-a007-62c5d18a9406" providerId="ADAL" clId="{682AAA7E-EE2E-45B3-B109-9D7994B97AEE}" dt="2023-08-30T15:39:32.073" v="5398" actId="2711"/>
        <pc:sldMkLst>
          <pc:docMk/>
          <pc:sldMk cId="1654224873" sldId="327"/>
        </pc:sldMkLst>
        <pc:spChg chg="mod">
          <ac:chgData name="Caroline Musumarra" userId="e8f6d931-9786-482f-a007-62c5d18a9406" providerId="ADAL" clId="{682AAA7E-EE2E-45B3-B109-9D7994B97AEE}" dt="2023-08-29T20:53:42.979" v="5297" actId="12789"/>
          <ac:spMkLst>
            <pc:docMk/>
            <pc:sldMk cId="1654224873" sldId="327"/>
            <ac:spMk id="2" creationId="{E18524E8-4F9A-09A9-6A1D-0320D9231548}"/>
          </ac:spMkLst>
        </pc:spChg>
        <pc:spChg chg="mod">
          <ac:chgData name="Caroline Musumarra" userId="e8f6d931-9786-482f-a007-62c5d18a9406" providerId="ADAL" clId="{682AAA7E-EE2E-45B3-B109-9D7994B97AEE}" dt="2023-08-30T15:39:32.073" v="5398" actId="2711"/>
          <ac:spMkLst>
            <pc:docMk/>
            <pc:sldMk cId="1654224873" sldId="327"/>
            <ac:spMk id="10" creationId="{3A05E553-BA27-602B-AB74-1034802C465C}"/>
          </ac:spMkLst>
        </pc:spChg>
      </pc:sldChg>
      <pc:sldChg chg="addSp delSp modSp add mod">
        <pc:chgData name="Caroline Musumarra" userId="e8f6d931-9786-482f-a007-62c5d18a9406" providerId="ADAL" clId="{682AAA7E-EE2E-45B3-B109-9D7994B97AEE}" dt="2023-08-30T15:49:46.144" v="5539" actId="3064"/>
        <pc:sldMkLst>
          <pc:docMk/>
          <pc:sldMk cId="2748706498" sldId="328"/>
        </pc:sldMkLst>
        <pc:spChg chg="mod">
          <ac:chgData name="Caroline Musumarra" userId="e8f6d931-9786-482f-a007-62c5d18a9406" providerId="ADAL" clId="{682AAA7E-EE2E-45B3-B109-9D7994B97AEE}" dt="2023-08-30T15:49:46.144" v="5539" actId="3064"/>
          <ac:spMkLst>
            <pc:docMk/>
            <pc:sldMk cId="2748706498" sldId="328"/>
            <ac:spMk id="10" creationId="{3A05E553-BA27-602B-AB74-1034802C465C}"/>
          </ac:spMkLst>
        </pc:spChg>
        <pc:picChg chg="del">
          <ac:chgData name="Caroline Musumarra" userId="e8f6d931-9786-482f-a007-62c5d18a9406" providerId="ADAL" clId="{682AAA7E-EE2E-45B3-B109-9D7994B97AEE}" dt="2023-08-29T19:16:26.977" v="361" actId="478"/>
          <ac:picMkLst>
            <pc:docMk/>
            <pc:sldMk cId="2748706498" sldId="328"/>
            <ac:picMk id="2" creationId="{D06E47E8-CBA5-8FFA-6948-3EF8E7AAB225}"/>
          </ac:picMkLst>
        </pc:picChg>
        <pc:picChg chg="del">
          <ac:chgData name="Caroline Musumarra" userId="e8f6d931-9786-482f-a007-62c5d18a9406" providerId="ADAL" clId="{682AAA7E-EE2E-45B3-B109-9D7994B97AEE}" dt="2023-08-29T19:16:27.632" v="362" actId="478"/>
          <ac:picMkLst>
            <pc:docMk/>
            <pc:sldMk cId="2748706498" sldId="328"/>
            <ac:picMk id="3" creationId="{964A159F-DF71-3CF7-7CEF-B3A235B264E6}"/>
          </ac:picMkLst>
        </pc:picChg>
        <pc:picChg chg="add del mod">
          <ac:chgData name="Caroline Musumarra" userId="e8f6d931-9786-482f-a007-62c5d18a9406" providerId="ADAL" clId="{682AAA7E-EE2E-45B3-B109-9D7994B97AEE}" dt="2023-08-29T19:17:48.505" v="375" actId="478"/>
          <ac:picMkLst>
            <pc:docMk/>
            <pc:sldMk cId="2748706498" sldId="328"/>
            <ac:picMk id="4" creationId="{EE670C75-B06B-B80A-B7C2-041ACD63CB03}"/>
          </ac:picMkLst>
        </pc:picChg>
        <pc:picChg chg="add del mod">
          <ac:chgData name="Caroline Musumarra" userId="e8f6d931-9786-482f-a007-62c5d18a9406" providerId="ADAL" clId="{682AAA7E-EE2E-45B3-B109-9D7994B97AEE}" dt="2023-08-29T19:19:07.773" v="406" actId="478"/>
          <ac:picMkLst>
            <pc:docMk/>
            <pc:sldMk cId="2748706498" sldId="328"/>
            <ac:picMk id="5" creationId="{969D6DB9-71F8-684E-67CF-58C261D800D4}"/>
          </ac:picMkLst>
        </pc:picChg>
        <pc:picChg chg="add del mod">
          <ac:chgData name="Caroline Musumarra" userId="e8f6d931-9786-482f-a007-62c5d18a9406" providerId="ADAL" clId="{682AAA7E-EE2E-45B3-B109-9D7994B97AEE}" dt="2023-08-29T19:19:27.816" v="410" actId="478"/>
          <ac:picMkLst>
            <pc:docMk/>
            <pc:sldMk cId="2748706498" sldId="328"/>
            <ac:picMk id="6" creationId="{B5ED11B4-2DA3-1DC3-B7E4-D3B3FC7EDC2F}"/>
          </ac:picMkLst>
        </pc:picChg>
        <pc:picChg chg="add mod">
          <ac:chgData name="Caroline Musumarra" userId="e8f6d931-9786-482f-a007-62c5d18a9406" providerId="ADAL" clId="{682AAA7E-EE2E-45B3-B109-9D7994B97AEE}" dt="2023-08-29T19:19:46.097" v="416" actId="1076"/>
          <ac:picMkLst>
            <pc:docMk/>
            <pc:sldMk cId="2748706498" sldId="328"/>
            <ac:picMk id="7" creationId="{63BA425F-418E-BD66-4D89-DCEB73A9DCAE}"/>
          </ac:picMkLst>
        </pc:picChg>
        <pc:picChg chg="add mod">
          <ac:chgData name="Caroline Musumarra" userId="e8f6d931-9786-482f-a007-62c5d18a9406" providerId="ADAL" clId="{682AAA7E-EE2E-45B3-B109-9D7994B97AEE}" dt="2023-08-29T19:19:44.940" v="415" actId="1076"/>
          <ac:picMkLst>
            <pc:docMk/>
            <pc:sldMk cId="2748706498" sldId="328"/>
            <ac:picMk id="8" creationId="{1683AC8A-DF80-D208-294A-C7E86E438591}"/>
          </ac:picMkLst>
        </pc:picChg>
      </pc:sldChg>
      <pc:sldChg chg="addSp delSp modSp add mod ord">
        <pc:chgData name="Caroline Musumarra" userId="e8f6d931-9786-482f-a007-62c5d18a9406" providerId="ADAL" clId="{682AAA7E-EE2E-45B3-B109-9D7994B97AEE}" dt="2023-08-31T17:41:02.690" v="5701" actId="12788"/>
        <pc:sldMkLst>
          <pc:docMk/>
          <pc:sldMk cId="1660186905" sldId="329"/>
        </pc:sldMkLst>
        <pc:spChg chg="add del mod">
          <ac:chgData name="Caroline Musumarra" userId="e8f6d931-9786-482f-a007-62c5d18a9406" providerId="ADAL" clId="{682AAA7E-EE2E-45B3-B109-9D7994B97AEE}" dt="2023-08-31T17:39:45.596" v="5663" actId="20577"/>
          <ac:spMkLst>
            <pc:docMk/>
            <pc:sldMk cId="1660186905" sldId="329"/>
            <ac:spMk id="2" creationId="{DACF383F-3A8F-BD39-C8E3-80017E180EDD}"/>
          </ac:spMkLst>
        </pc:spChg>
        <pc:spChg chg="add del">
          <ac:chgData name="Caroline Musumarra" userId="e8f6d931-9786-482f-a007-62c5d18a9406" providerId="ADAL" clId="{682AAA7E-EE2E-45B3-B109-9D7994B97AEE}" dt="2023-08-29T20:52:56.748" v="5293" actId="21"/>
          <ac:spMkLst>
            <pc:docMk/>
            <pc:sldMk cId="1660186905" sldId="329"/>
            <ac:spMk id="3" creationId="{BC05633C-9DE6-2262-3067-577A9DCBC8CD}"/>
          </ac:spMkLst>
        </pc:spChg>
        <pc:spChg chg="add del mod">
          <ac:chgData name="Caroline Musumarra" userId="e8f6d931-9786-482f-a007-62c5d18a9406" providerId="ADAL" clId="{682AAA7E-EE2E-45B3-B109-9D7994B97AEE}" dt="2023-08-31T17:41:02.690" v="5701" actId="12788"/>
          <ac:spMkLst>
            <pc:docMk/>
            <pc:sldMk cId="1660186905" sldId="329"/>
            <ac:spMk id="4" creationId="{893215F6-20E7-2A57-72BB-9CF4C3EF8F37}"/>
          </ac:spMkLst>
        </pc:spChg>
        <pc:spChg chg="add del mod">
          <ac:chgData name="Caroline Musumarra" userId="e8f6d931-9786-482f-a007-62c5d18a9406" providerId="ADAL" clId="{682AAA7E-EE2E-45B3-B109-9D7994B97AEE}" dt="2023-08-31T17:41:02.690" v="5701" actId="12788"/>
          <ac:spMkLst>
            <pc:docMk/>
            <pc:sldMk cId="1660186905" sldId="329"/>
            <ac:spMk id="5" creationId="{639B0912-65E4-9D88-CD27-CEB99EB297E8}"/>
          </ac:spMkLst>
        </pc:spChg>
        <pc:spChg chg="add mod">
          <ac:chgData name="Caroline Musumarra" userId="e8f6d931-9786-482f-a007-62c5d18a9406" providerId="ADAL" clId="{682AAA7E-EE2E-45B3-B109-9D7994B97AEE}" dt="2023-08-31T17:41:02.690" v="5701" actId="12788"/>
          <ac:spMkLst>
            <pc:docMk/>
            <pc:sldMk cId="1660186905" sldId="329"/>
            <ac:spMk id="6" creationId="{B11D5C21-4ED9-00A1-40C5-3E80207255E9}"/>
          </ac:spMkLst>
        </pc:spChg>
        <pc:spChg chg="add del mod">
          <ac:chgData name="Caroline Musumarra" userId="e8f6d931-9786-482f-a007-62c5d18a9406" providerId="ADAL" clId="{682AAA7E-EE2E-45B3-B109-9D7994B97AEE}" dt="2023-08-31T17:41:02.690" v="5701" actId="12788"/>
          <ac:spMkLst>
            <pc:docMk/>
            <pc:sldMk cId="1660186905" sldId="329"/>
            <ac:spMk id="10" creationId="{3A05E553-BA27-602B-AB74-1034802C465C}"/>
          </ac:spMkLst>
        </pc:spChg>
      </pc:sldChg>
      <pc:sldChg chg="addSp delSp modSp new del mod ord">
        <pc:chgData name="Caroline Musumarra" userId="e8f6d931-9786-482f-a007-62c5d18a9406" providerId="ADAL" clId="{682AAA7E-EE2E-45B3-B109-9D7994B97AEE}" dt="2023-08-29T20:34:29.917" v="4178" actId="2696"/>
        <pc:sldMkLst>
          <pc:docMk/>
          <pc:sldMk cId="1990138687" sldId="330"/>
        </pc:sldMkLst>
        <pc:spChg chg="add del mod">
          <ac:chgData name="Caroline Musumarra" userId="e8f6d931-9786-482f-a007-62c5d18a9406" providerId="ADAL" clId="{682AAA7E-EE2E-45B3-B109-9D7994B97AEE}" dt="2023-08-29T19:23:39.341" v="561"/>
          <ac:spMkLst>
            <pc:docMk/>
            <pc:sldMk cId="1990138687" sldId="330"/>
            <ac:spMk id="2" creationId="{2F06B81C-EA5A-6D3C-32C4-D2D667B08776}"/>
          </ac:spMkLst>
        </pc:spChg>
        <pc:spChg chg="del">
          <ac:chgData name="Caroline Musumarra" userId="e8f6d931-9786-482f-a007-62c5d18a9406" providerId="ADAL" clId="{682AAA7E-EE2E-45B3-B109-9D7994B97AEE}" dt="2023-08-28T16:20:06.494" v="177" actId="478"/>
          <ac:spMkLst>
            <pc:docMk/>
            <pc:sldMk cId="1990138687" sldId="330"/>
            <ac:spMk id="2" creationId="{C909FBB8-F672-1047-999C-BDC54721E36D}"/>
          </ac:spMkLst>
        </pc:spChg>
        <pc:spChg chg="mod">
          <ac:chgData name="Caroline Musumarra" userId="e8f6d931-9786-482f-a007-62c5d18a9406" providerId="ADAL" clId="{682AAA7E-EE2E-45B3-B109-9D7994B97AEE}" dt="2023-08-28T16:25:07.241" v="307" actId="20577"/>
          <ac:spMkLst>
            <pc:docMk/>
            <pc:sldMk cId="1990138687" sldId="330"/>
            <ac:spMk id="3" creationId="{F0FE9D06-6AF4-BA4F-4D4D-98F2045A90C8}"/>
          </ac:spMkLst>
        </pc:spChg>
      </pc:sldChg>
      <pc:sldChg chg="addSp modSp new del mod ord">
        <pc:chgData name="Caroline Musumarra" userId="e8f6d931-9786-482f-a007-62c5d18a9406" providerId="ADAL" clId="{682AAA7E-EE2E-45B3-B109-9D7994B97AEE}" dt="2023-08-29T19:29:00.541" v="763" actId="47"/>
        <pc:sldMkLst>
          <pc:docMk/>
          <pc:sldMk cId="1074749129" sldId="331"/>
        </pc:sldMkLst>
        <pc:spChg chg="mod">
          <ac:chgData name="Caroline Musumarra" userId="e8f6d931-9786-482f-a007-62c5d18a9406" providerId="ADAL" clId="{682AAA7E-EE2E-45B3-B109-9D7994B97AEE}" dt="2023-08-29T19:26:27.652" v="706" actId="27636"/>
          <ac:spMkLst>
            <pc:docMk/>
            <pc:sldMk cId="1074749129" sldId="331"/>
            <ac:spMk id="2" creationId="{DC6AFB35-7BA8-7DA9-6841-BA4EC6940649}"/>
          </ac:spMkLst>
        </pc:spChg>
        <pc:spChg chg="add mod">
          <ac:chgData name="Caroline Musumarra" userId="e8f6d931-9786-482f-a007-62c5d18a9406" providerId="ADAL" clId="{682AAA7E-EE2E-45B3-B109-9D7994B97AEE}" dt="2023-08-29T19:26:53.595" v="712" actId="27636"/>
          <ac:spMkLst>
            <pc:docMk/>
            <pc:sldMk cId="1074749129" sldId="331"/>
            <ac:spMk id="3" creationId="{9C77E38B-5333-5E37-18A7-ECB98B035877}"/>
          </ac:spMkLst>
        </pc:spChg>
      </pc:sldChg>
      <pc:sldChg chg="addSp delSp modSp add mod ord">
        <pc:chgData name="Caroline Musumarra" userId="e8f6d931-9786-482f-a007-62c5d18a9406" providerId="ADAL" clId="{682AAA7E-EE2E-45B3-B109-9D7994B97AEE}" dt="2023-08-30T15:52:49.422" v="5576" actId="12788"/>
        <pc:sldMkLst>
          <pc:docMk/>
          <pc:sldMk cId="4240441908" sldId="332"/>
        </pc:sldMkLst>
        <pc:spChg chg="add mod">
          <ac:chgData name="Caroline Musumarra" userId="e8f6d931-9786-482f-a007-62c5d18a9406" providerId="ADAL" clId="{682AAA7E-EE2E-45B3-B109-9D7994B97AEE}" dt="2023-08-30T15:52:37.594" v="5572" actId="12788"/>
          <ac:spMkLst>
            <pc:docMk/>
            <pc:sldMk cId="4240441908" sldId="332"/>
            <ac:spMk id="2" creationId="{1F4674BF-8C7A-3871-4E01-3556C1876669}"/>
          </ac:spMkLst>
        </pc:spChg>
        <pc:spChg chg="add mod topLvl">
          <ac:chgData name="Caroline Musumarra" userId="e8f6d931-9786-482f-a007-62c5d18a9406" providerId="ADAL" clId="{682AAA7E-EE2E-45B3-B109-9D7994B97AEE}" dt="2023-08-30T15:52:26.716" v="5571" actId="113"/>
          <ac:spMkLst>
            <pc:docMk/>
            <pc:sldMk cId="4240441908" sldId="332"/>
            <ac:spMk id="4" creationId="{DF918E0F-A8D1-8387-B0A1-4CD8AA211AC4}"/>
          </ac:spMkLst>
        </pc:spChg>
        <pc:spChg chg="mod topLvl">
          <ac:chgData name="Caroline Musumarra" userId="e8f6d931-9786-482f-a007-62c5d18a9406" providerId="ADAL" clId="{682AAA7E-EE2E-45B3-B109-9D7994B97AEE}" dt="2023-08-30T15:52:42.383" v="5574" actId="12788"/>
          <ac:spMkLst>
            <pc:docMk/>
            <pc:sldMk cId="4240441908" sldId="332"/>
            <ac:spMk id="6" creationId="{B71EB819-0CC5-AD9D-8E11-A65C5D9C4B80}"/>
          </ac:spMkLst>
        </pc:spChg>
        <pc:spChg chg="mod">
          <ac:chgData name="Caroline Musumarra" userId="e8f6d931-9786-482f-a007-62c5d18a9406" providerId="ADAL" clId="{682AAA7E-EE2E-45B3-B109-9D7994B97AEE}" dt="2023-08-30T15:52:49.422" v="5576" actId="12788"/>
          <ac:spMkLst>
            <pc:docMk/>
            <pc:sldMk cId="4240441908" sldId="332"/>
            <ac:spMk id="10" creationId="{3A05E553-BA27-602B-AB74-1034802C465C}"/>
          </ac:spMkLst>
        </pc:spChg>
        <pc:grpChg chg="add del mod">
          <ac:chgData name="Caroline Musumarra" userId="e8f6d931-9786-482f-a007-62c5d18a9406" providerId="ADAL" clId="{682AAA7E-EE2E-45B3-B109-9D7994B97AEE}" dt="2023-08-29T20:32:49.286" v="4166" actId="165"/>
          <ac:grpSpMkLst>
            <pc:docMk/>
            <pc:sldMk cId="4240441908" sldId="332"/>
            <ac:grpSpMk id="5" creationId="{9E5133A7-9A6F-44A0-C612-085750A42D18}"/>
          </ac:grpSpMkLst>
        </pc:grpChg>
        <pc:grpChg chg="add mod">
          <ac:chgData name="Caroline Musumarra" userId="e8f6d931-9786-482f-a007-62c5d18a9406" providerId="ADAL" clId="{682AAA7E-EE2E-45B3-B109-9D7994B97AEE}" dt="2023-08-30T15:52:45.756" v="5575" actId="12788"/>
          <ac:grpSpMkLst>
            <pc:docMk/>
            <pc:sldMk cId="4240441908" sldId="332"/>
            <ac:grpSpMk id="7" creationId="{319AF502-33C6-694E-D892-F0DEDE96F4C2}"/>
          </ac:grpSpMkLst>
        </pc:grpChg>
      </pc:sldChg>
      <pc:sldChg chg="add del">
        <pc:chgData name="Caroline Musumarra" userId="e8f6d931-9786-482f-a007-62c5d18a9406" providerId="ADAL" clId="{682AAA7E-EE2E-45B3-B109-9D7994B97AEE}" dt="2023-08-29T19:29:03.781" v="764" actId="47"/>
        <pc:sldMkLst>
          <pc:docMk/>
          <pc:sldMk cId="3584652066" sldId="333"/>
        </pc:sldMkLst>
      </pc:sldChg>
      <pc:sldChg chg="new del">
        <pc:chgData name="Caroline Musumarra" userId="e8f6d931-9786-482f-a007-62c5d18a9406" providerId="ADAL" clId="{682AAA7E-EE2E-45B3-B109-9D7994B97AEE}" dt="2023-08-29T19:25:53.503" v="699" actId="2696"/>
        <pc:sldMkLst>
          <pc:docMk/>
          <pc:sldMk cId="3808952159" sldId="333"/>
        </pc:sldMkLst>
      </pc:sldChg>
      <pc:sldChg chg="modSp add del mod">
        <pc:chgData name="Caroline Musumarra" userId="e8f6d931-9786-482f-a007-62c5d18a9406" providerId="ADAL" clId="{682AAA7E-EE2E-45B3-B109-9D7994B97AEE}" dt="2023-08-29T20:15:08.857" v="3221" actId="2696"/>
        <pc:sldMkLst>
          <pc:docMk/>
          <pc:sldMk cId="1387534598" sldId="334"/>
        </pc:sldMkLst>
        <pc:spChg chg="mod">
          <ac:chgData name="Caroline Musumarra" userId="e8f6d931-9786-482f-a007-62c5d18a9406" providerId="ADAL" clId="{682AAA7E-EE2E-45B3-B109-9D7994B97AEE}" dt="2023-08-29T19:32:08.115" v="934" actId="20577"/>
          <ac:spMkLst>
            <pc:docMk/>
            <pc:sldMk cId="1387534598" sldId="334"/>
            <ac:spMk id="6" creationId="{B71EB819-0CC5-AD9D-8E11-A65C5D9C4B80}"/>
          </ac:spMkLst>
        </pc:spChg>
        <pc:spChg chg="mod">
          <ac:chgData name="Caroline Musumarra" userId="e8f6d931-9786-482f-a007-62c5d18a9406" providerId="ADAL" clId="{682AAA7E-EE2E-45B3-B109-9D7994B97AEE}" dt="2023-08-29T19:27:35.177" v="745" actId="20577"/>
          <ac:spMkLst>
            <pc:docMk/>
            <pc:sldMk cId="1387534598" sldId="334"/>
            <ac:spMk id="10" creationId="{3A05E553-BA27-602B-AB74-1034802C465C}"/>
          </ac:spMkLst>
        </pc:spChg>
      </pc:sldChg>
      <pc:sldChg chg="addSp delSp modSp add mod">
        <pc:chgData name="Caroline Musumarra" userId="e8f6d931-9786-482f-a007-62c5d18a9406" providerId="ADAL" clId="{682AAA7E-EE2E-45B3-B109-9D7994B97AEE}" dt="2023-08-30T17:38:07.902" v="5658" actId="1036"/>
        <pc:sldMkLst>
          <pc:docMk/>
          <pc:sldMk cId="180463696" sldId="335"/>
        </pc:sldMkLst>
        <pc:spChg chg="add mod topLvl">
          <ac:chgData name="Caroline Musumarra" userId="e8f6d931-9786-482f-a007-62c5d18a9406" providerId="ADAL" clId="{682AAA7E-EE2E-45B3-B109-9D7994B97AEE}" dt="2023-08-30T17:38:07.902" v="5658" actId="1036"/>
          <ac:spMkLst>
            <pc:docMk/>
            <pc:sldMk cId="180463696" sldId="335"/>
            <ac:spMk id="3" creationId="{80791BB5-6994-8B57-9F96-A0D49A752291}"/>
          </ac:spMkLst>
        </pc:spChg>
        <pc:spChg chg="add del mod">
          <ac:chgData name="Caroline Musumarra" userId="e8f6d931-9786-482f-a007-62c5d18a9406" providerId="ADAL" clId="{682AAA7E-EE2E-45B3-B109-9D7994B97AEE}" dt="2023-08-29T20:18:17.629" v="3433" actId="478"/>
          <ac:spMkLst>
            <pc:docMk/>
            <pc:sldMk cId="180463696" sldId="335"/>
            <ac:spMk id="4" creationId="{537F7CFA-8DFD-747F-E5E2-635AD4202DB8}"/>
          </ac:spMkLst>
        </pc:spChg>
        <pc:spChg chg="add del mod">
          <ac:chgData name="Caroline Musumarra" userId="e8f6d931-9786-482f-a007-62c5d18a9406" providerId="ADAL" clId="{682AAA7E-EE2E-45B3-B109-9D7994B97AEE}" dt="2023-08-29T20:18:54.585" v="3466" actId="478"/>
          <ac:spMkLst>
            <pc:docMk/>
            <pc:sldMk cId="180463696" sldId="335"/>
            <ac:spMk id="5" creationId="{E3AA68DE-10F5-F112-BCA1-5ECDFDD00EEE}"/>
          </ac:spMkLst>
        </pc:spChg>
        <pc:spChg chg="mod">
          <ac:chgData name="Caroline Musumarra" userId="e8f6d931-9786-482f-a007-62c5d18a9406" providerId="ADAL" clId="{682AAA7E-EE2E-45B3-B109-9D7994B97AEE}" dt="2023-08-30T17:37:41.023" v="5643" actId="165"/>
          <ac:spMkLst>
            <pc:docMk/>
            <pc:sldMk cId="180463696" sldId="335"/>
            <ac:spMk id="6" creationId="{B71EB819-0CC5-AD9D-8E11-A65C5D9C4B80}"/>
          </ac:spMkLst>
        </pc:spChg>
        <pc:spChg chg="add mod">
          <ac:chgData name="Caroline Musumarra" userId="e8f6d931-9786-482f-a007-62c5d18a9406" providerId="ADAL" clId="{682AAA7E-EE2E-45B3-B109-9D7994B97AEE}" dt="2023-08-30T17:37:41.023" v="5643" actId="165"/>
          <ac:spMkLst>
            <pc:docMk/>
            <pc:sldMk cId="180463696" sldId="335"/>
            <ac:spMk id="7" creationId="{D441ABB0-8D4A-DA95-369D-04A8C45FF114}"/>
          </ac:spMkLst>
        </pc:spChg>
        <pc:spChg chg="mod">
          <ac:chgData name="Caroline Musumarra" userId="e8f6d931-9786-482f-a007-62c5d18a9406" providerId="ADAL" clId="{682AAA7E-EE2E-45B3-B109-9D7994B97AEE}" dt="2023-08-29T20:22:06.875" v="3593" actId="20577"/>
          <ac:spMkLst>
            <pc:docMk/>
            <pc:sldMk cId="180463696" sldId="335"/>
            <ac:spMk id="10" creationId="{3A05E553-BA27-602B-AB74-1034802C465C}"/>
          </ac:spMkLst>
        </pc:spChg>
        <pc:grpChg chg="add del mod">
          <ac:chgData name="Caroline Musumarra" userId="e8f6d931-9786-482f-a007-62c5d18a9406" providerId="ADAL" clId="{682AAA7E-EE2E-45B3-B109-9D7994B97AEE}" dt="2023-08-30T17:37:41.023" v="5643" actId="165"/>
          <ac:grpSpMkLst>
            <pc:docMk/>
            <pc:sldMk cId="180463696" sldId="335"/>
            <ac:grpSpMk id="2" creationId="{B941CDC2-28BA-E6A3-66B8-ECCBA78E5D83}"/>
          </ac:grpSpMkLst>
        </pc:grpChg>
        <pc:grpChg chg="add mod topLvl">
          <ac:chgData name="Caroline Musumarra" userId="e8f6d931-9786-482f-a007-62c5d18a9406" providerId="ADAL" clId="{682AAA7E-EE2E-45B3-B109-9D7994B97AEE}" dt="2023-08-30T17:38:07.902" v="5658" actId="1036"/>
          <ac:grpSpMkLst>
            <pc:docMk/>
            <pc:sldMk cId="180463696" sldId="335"/>
            <ac:grpSpMk id="8" creationId="{9C10FB6E-4856-3669-B8F3-98290D16B66D}"/>
          </ac:grpSpMkLst>
        </pc:grpChg>
      </pc:sldChg>
      <pc:sldChg chg="modSp new del mod">
        <pc:chgData name="Caroline Musumarra" userId="e8f6d931-9786-482f-a007-62c5d18a9406" providerId="ADAL" clId="{682AAA7E-EE2E-45B3-B109-9D7994B97AEE}" dt="2023-08-29T20:45:01.779" v="5086" actId="2696"/>
        <pc:sldMkLst>
          <pc:docMk/>
          <pc:sldMk cId="901128863" sldId="336"/>
        </pc:sldMkLst>
        <pc:spChg chg="mod">
          <ac:chgData name="Caroline Musumarra" userId="e8f6d931-9786-482f-a007-62c5d18a9406" providerId="ADAL" clId="{682AAA7E-EE2E-45B3-B109-9D7994B97AEE}" dt="2023-08-29T19:42:28.150" v="1895" actId="20577"/>
          <ac:spMkLst>
            <pc:docMk/>
            <pc:sldMk cId="901128863" sldId="336"/>
            <ac:spMk id="3" creationId="{CE3709FB-C4EE-7A94-8EDE-DF797C397189}"/>
          </ac:spMkLst>
        </pc:spChg>
      </pc:sldChg>
      <pc:sldChg chg="addSp delSp modSp add mod ord">
        <pc:chgData name="Caroline Musumarra" userId="e8f6d931-9786-482f-a007-62c5d18a9406" providerId="ADAL" clId="{682AAA7E-EE2E-45B3-B109-9D7994B97AEE}" dt="2023-08-30T15:53:54.381" v="5586" actId="5793"/>
        <pc:sldMkLst>
          <pc:docMk/>
          <pc:sldMk cId="778458552" sldId="337"/>
        </pc:sldMkLst>
        <pc:spChg chg="add del mod">
          <ac:chgData name="Caroline Musumarra" userId="e8f6d931-9786-482f-a007-62c5d18a9406" providerId="ADAL" clId="{682AAA7E-EE2E-45B3-B109-9D7994B97AEE}" dt="2023-08-29T19:59:54.768" v="2493" actId="478"/>
          <ac:spMkLst>
            <pc:docMk/>
            <pc:sldMk cId="778458552" sldId="337"/>
            <ac:spMk id="2" creationId="{8EBF71CA-D6CA-7FE8-757E-03844B57BCFE}"/>
          </ac:spMkLst>
        </pc:spChg>
        <pc:spChg chg="mod">
          <ac:chgData name="Caroline Musumarra" userId="e8f6d931-9786-482f-a007-62c5d18a9406" providerId="ADAL" clId="{682AAA7E-EE2E-45B3-B109-9D7994B97AEE}" dt="2023-08-30T15:53:54.381" v="5586" actId="5793"/>
          <ac:spMkLst>
            <pc:docMk/>
            <pc:sldMk cId="778458552" sldId="337"/>
            <ac:spMk id="3" creationId="{80791BB5-6994-8B57-9F96-A0D49A752291}"/>
          </ac:spMkLst>
        </pc:spChg>
        <pc:spChg chg="del mod">
          <ac:chgData name="Caroline Musumarra" userId="e8f6d931-9786-482f-a007-62c5d18a9406" providerId="ADAL" clId="{682AAA7E-EE2E-45B3-B109-9D7994B97AEE}" dt="2023-08-29T20:07:39.745" v="2979" actId="478"/>
          <ac:spMkLst>
            <pc:docMk/>
            <pc:sldMk cId="778458552" sldId="337"/>
            <ac:spMk id="4" creationId="{537F7CFA-8DFD-747F-E5E2-635AD4202DB8}"/>
          </ac:spMkLst>
        </pc:spChg>
        <pc:spChg chg="del mod">
          <ac:chgData name="Caroline Musumarra" userId="e8f6d931-9786-482f-a007-62c5d18a9406" providerId="ADAL" clId="{682AAA7E-EE2E-45B3-B109-9D7994B97AEE}" dt="2023-08-29T20:06:06.254" v="2951" actId="478"/>
          <ac:spMkLst>
            <pc:docMk/>
            <pc:sldMk cId="778458552" sldId="337"/>
            <ac:spMk id="5" creationId="{E3AA68DE-10F5-F112-BCA1-5ECDFDD00EEE}"/>
          </ac:spMkLst>
        </pc:spChg>
        <pc:spChg chg="mod">
          <ac:chgData name="Caroline Musumarra" userId="e8f6d931-9786-482f-a007-62c5d18a9406" providerId="ADAL" clId="{682AAA7E-EE2E-45B3-B109-9D7994B97AEE}" dt="2023-08-30T15:53:38.466" v="5580" actId="14100"/>
          <ac:spMkLst>
            <pc:docMk/>
            <pc:sldMk cId="778458552" sldId="337"/>
            <ac:spMk id="6" creationId="{B71EB819-0CC5-AD9D-8E11-A65C5D9C4B80}"/>
          </ac:spMkLst>
        </pc:spChg>
        <pc:spChg chg="add mod">
          <ac:chgData name="Caroline Musumarra" userId="e8f6d931-9786-482f-a007-62c5d18a9406" providerId="ADAL" clId="{682AAA7E-EE2E-45B3-B109-9D7994B97AEE}" dt="2023-08-30T15:53:32.942" v="5579" actId="14100"/>
          <ac:spMkLst>
            <pc:docMk/>
            <pc:sldMk cId="778458552" sldId="337"/>
            <ac:spMk id="7" creationId="{A288E898-04D9-7687-721E-2DEABDAC2127}"/>
          </ac:spMkLst>
        </pc:spChg>
        <pc:spChg chg="add mod">
          <ac:chgData name="Caroline Musumarra" userId="e8f6d931-9786-482f-a007-62c5d18a9406" providerId="ADAL" clId="{682AAA7E-EE2E-45B3-B109-9D7994B97AEE}" dt="2023-08-30T15:53:21.966" v="5578" actId="1076"/>
          <ac:spMkLst>
            <pc:docMk/>
            <pc:sldMk cId="778458552" sldId="337"/>
            <ac:spMk id="8" creationId="{5071F2A6-E234-0BF4-F20E-3C3D95ABA5BA}"/>
          </ac:spMkLst>
        </pc:spChg>
        <pc:spChg chg="mod">
          <ac:chgData name="Caroline Musumarra" userId="e8f6d931-9786-482f-a007-62c5d18a9406" providerId="ADAL" clId="{682AAA7E-EE2E-45B3-B109-9D7994B97AEE}" dt="2023-08-30T15:53:02.408" v="5577" actId="2711"/>
          <ac:spMkLst>
            <pc:docMk/>
            <pc:sldMk cId="778458552" sldId="337"/>
            <ac:spMk id="10" creationId="{3A05E553-BA27-602B-AB74-1034802C465C}"/>
          </ac:spMkLst>
        </pc:spChg>
        <pc:grpChg chg="add mod">
          <ac:chgData name="Caroline Musumarra" userId="e8f6d931-9786-482f-a007-62c5d18a9406" providerId="ADAL" clId="{682AAA7E-EE2E-45B3-B109-9D7994B97AEE}" dt="2023-08-29T20:11:35.183" v="3053" actId="164"/>
          <ac:grpSpMkLst>
            <pc:docMk/>
            <pc:sldMk cId="778458552" sldId="337"/>
            <ac:grpSpMk id="9" creationId="{3775AFB5-BA41-22A7-28F5-E441C55A36BC}"/>
          </ac:grpSpMkLst>
        </pc:grpChg>
        <pc:grpChg chg="add mod">
          <ac:chgData name="Caroline Musumarra" userId="e8f6d931-9786-482f-a007-62c5d18a9406" providerId="ADAL" clId="{682AAA7E-EE2E-45B3-B109-9D7994B97AEE}" dt="2023-08-29T20:12:32.553" v="3060" actId="1076"/>
          <ac:grpSpMkLst>
            <pc:docMk/>
            <pc:sldMk cId="778458552" sldId="337"/>
            <ac:grpSpMk id="11" creationId="{71D65FCB-5991-15E0-EBC8-C7982069F062}"/>
          </ac:grpSpMkLst>
        </pc:grpChg>
      </pc:sldChg>
      <pc:sldChg chg="addSp delSp modSp add mod ord">
        <pc:chgData name="Caroline Musumarra" userId="e8f6d931-9786-482f-a007-62c5d18a9406" providerId="ADAL" clId="{682AAA7E-EE2E-45B3-B109-9D7994B97AEE}" dt="2023-08-30T15:43:48.310" v="5459" actId="404"/>
        <pc:sldMkLst>
          <pc:docMk/>
          <pc:sldMk cId="374340386" sldId="338"/>
        </pc:sldMkLst>
        <pc:spChg chg="add mod">
          <ac:chgData name="Caroline Musumarra" userId="e8f6d931-9786-482f-a007-62c5d18a9406" providerId="ADAL" clId="{682AAA7E-EE2E-45B3-B109-9D7994B97AEE}" dt="2023-08-30T15:43:34.485" v="5458" actId="408"/>
          <ac:spMkLst>
            <pc:docMk/>
            <pc:sldMk cId="374340386" sldId="338"/>
            <ac:spMk id="2" creationId="{F181CFB2-D476-1DF1-3251-6423BDA7C6F0}"/>
          </ac:spMkLst>
        </pc:spChg>
        <pc:spChg chg="mod">
          <ac:chgData name="Caroline Musumarra" userId="e8f6d931-9786-482f-a007-62c5d18a9406" providerId="ADAL" clId="{682AAA7E-EE2E-45B3-B109-9D7994B97AEE}" dt="2023-08-30T15:43:48.310" v="5459" actId="404"/>
          <ac:spMkLst>
            <pc:docMk/>
            <pc:sldMk cId="374340386" sldId="338"/>
            <ac:spMk id="3" creationId="{80791BB5-6994-8B57-9F96-A0D49A752291}"/>
          </ac:spMkLst>
        </pc:spChg>
        <pc:spChg chg="del topLvl">
          <ac:chgData name="Caroline Musumarra" userId="e8f6d931-9786-482f-a007-62c5d18a9406" providerId="ADAL" clId="{682AAA7E-EE2E-45B3-B109-9D7994B97AEE}" dt="2023-08-29T20:40:42.083" v="4538" actId="478"/>
          <ac:spMkLst>
            <pc:docMk/>
            <pc:sldMk cId="374340386" sldId="338"/>
            <ac:spMk id="7" creationId="{A288E898-04D9-7687-721E-2DEABDAC2127}"/>
          </ac:spMkLst>
        </pc:spChg>
        <pc:spChg chg="mod">
          <ac:chgData name="Caroline Musumarra" userId="e8f6d931-9786-482f-a007-62c5d18a9406" providerId="ADAL" clId="{682AAA7E-EE2E-45B3-B109-9D7994B97AEE}" dt="2023-08-29T20:47:21.680" v="5234" actId="313"/>
          <ac:spMkLst>
            <pc:docMk/>
            <pc:sldMk cId="374340386" sldId="338"/>
            <ac:spMk id="10" creationId="{3A05E553-BA27-602B-AB74-1034802C465C}"/>
          </ac:spMkLst>
        </pc:spChg>
        <pc:grpChg chg="del topLvl">
          <ac:chgData name="Caroline Musumarra" userId="e8f6d931-9786-482f-a007-62c5d18a9406" providerId="ADAL" clId="{682AAA7E-EE2E-45B3-B109-9D7994B97AEE}" dt="2023-08-29T20:40:44.653" v="4539" actId="478"/>
          <ac:grpSpMkLst>
            <pc:docMk/>
            <pc:sldMk cId="374340386" sldId="338"/>
            <ac:grpSpMk id="9" creationId="{3775AFB5-BA41-22A7-28F5-E441C55A36BC}"/>
          </ac:grpSpMkLst>
        </pc:grpChg>
        <pc:grpChg chg="del">
          <ac:chgData name="Caroline Musumarra" userId="e8f6d931-9786-482f-a007-62c5d18a9406" providerId="ADAL" clId="{682AAA7E-EE2E-45B3-B109-9D7994B97AEE}" dt="2023-08-29T20:40:42.083" v="4538" actId="478"/>
          <ac:grpSpMkLst>
            <pc:docMk/>
            <pc:sldMk cId="374340386" sldId="338"/>
            <ac:grpSpMk id="11" creationId="{71D65FCB-5991-15E0-EBC8-C7982069F062}"/>
          </ac:grpSpMkLst>
        </pc:grpChg>
      </pc:sldChg>
    </pc:docChg>
  </pc:docChgLst>
  <pc:docChgLst>
    <pc:chgData name="Nathan Makla" userId="e6944211-cfa4-40a4-bf25-c4698227a4c9" providerId="ADAL" clId="{12E26887-CD17-4598-BED8-A40EDEC340F2}"/>
    <pc:docChg chg="delSld modSld">
      <pc:chgData name="Nathan Makla" userId="e6944211-cfa4-40a4-bf25-c4698227a4c9" providerId="ADAL" clId="{12E26887-CD17-4598-BED8-A40EDEC340F2}" dt="2023-02-16T16:33:35.233" v="21" actId="2696"/>
      <pc:docMkLst>
        <pc:docMk/>
      </pc:docMkLst>
      <pc:sldChg chg="del">
        <pc:chgData name="Nathan Makla" userId="e6944211-cfa4-40a4-bf25-c4698227a4c9" providerId="ADAL" clId="{12E26887-CD17-4598-BED8-A40EDEC340F2}" dt="2023-02-16T16:33:35.233" v="21" actId="2696"/>
        <pc:sldMkLst>
          <pc:docMk/>
          <pc:sldMk cId="1927412927" sldId="284"/>
        </pc:sldMkLst>
      </pc:sldChg>
      <pc:sldChg chg="modSp mod">
        <pc:chgData name="Nathan Makla" userId="e6944211-cfa4-40a4-bf25-c4698227a4c9" providerId="ADAL" clId="{12E26887-CD17-4598-BED8-A40EDEC340F2}" dt="2023-01-27T15:42:48.999" v="20"/>
        <pc:sldMkLst>
          <pc:docMk/>
          <pc:sldMk cId="2090101630" sldId="316"/>
        </pc:sldMkLst>
        <pc:spChg chg="mod">
          <ac:chgData name="Nathan Makla" userId="e6944211-cfa4-40a4-bf25-c4698227a4c9" providerId="ADAL" clId="{12E26887-CD17-4598-BED8-A40EDEC340F2}" dt="2023-01-27T15:42:48.999" v="20"/>
          <ac:spMkLst>
            <pc:docMk/>
            <pc:sldMk cId="2090101630" sldId="316"/>
            <ac:spMk id="2" creationId="{DACF383F-3A8F-BD39-C8E3-80017E180EDD}"/>
          </ac:spMkLst>
        </pc:spChg>
      </pc:sldChg>
      <pc:sldChg chg="modSp mod">
        <pc:chgData name="Nathan Makla" userId="e6944211-cfa4-40a4-bf25-c4698227a4c9" providerId="ADAL" clId="{12E26887-CD17-4598-BED8-A40EDEC340F2}" dt="2023-01-27T15:38:16.162" v="1" actId="113"/>
        <pc:sldMkLst>
          <pc:docMk/>
          <pc:sldMk cId="280997382" sldId="321"/>
        </pc:sldMkLst>
        <pc:spChg chg="mod">
          <ac:chgData name="Nathan Makla" userId="e6944211-cfa4-40a4-bf25-c4698227a4c9" providerId="ADAL" clId="{12E26887-CD17-4598-BED8-A40EDEC340F2}" dt="2023-01-27T15:38:16.162" v="1" actId="113"/>
          <ac:spMkLst>
            <pc:docMk/>
            <pc:sldMk cId="280997382" sldId="321"/>
            <ac:spMk id="4" creationId="{89ED4FFF-E39C-F832-E43C-463B712AB39C}"/>
          </ac:spMkLst>
        </pc:spChg>
      </pc:sldChg>
      <pc:sldMasterChg chg="delSldLayout">
        <pc:chgData name="Nathan Makla" userId="e6944211-cfa4-40a4-bf25-c4698227a4c9" providerId="ADAL" clId="{12E26887-CD17-4598-BED8-A40EDEC340F2}" dt="2023-02-16T16:33:35.233" v="21" actId="2696"/>
        <pc:sldMasterMkLst>
          <pc:docMk/>
          <pc:sldMasterMk cId="1697583285" sldId="2147483658"/>
        </pc:sldMasterMkLst>
        <pc:sldLayoutChg chg="del">
          <pc:chgData name="Nathan Makla" userId="e6944211-cfa4-40a4-bf25-c4698227a4c9" providerId="ADAL" clId="{12E26887-CD17-4598-BED8-A40EDEC340F2}" dt="2023-02-16T16:33:35.233" v="21" actId="2696"/>
          <pc:sldLayoutMkLst>
            <pc:docMk/>
            <pc:sldMasterMk cId="1697583285" sldId="2147483658"/>
            <pc:sldLayoutMk cId="2549672005" sldId="2147483664"/>
          </pc:sldLayoutMkLst>
        </pc:sldLayoutChg>
      </pc:sldMasterChg>
    </pc:docChg>
  </pc:docChgLst>
  <pc:docChgLst>
    <pc:chgData name="Caroline Musumarra" userId="e8f6d931-9786-482f-a007-62c5d18a9406" providerId="ADAL" clId="{B6663A05-28AC-45B2-93A6-F734F846DF96}"/>
    <pc:docChg chg="undo custSel delSld modSld sldOrd">
      <pc:chgData name="Caroline Musumarra" userId="e8f6d931-9786-482f-a007-62c5d18a9406" providerId="ADAL" clId="{B6663A05-28AC-45B2-93A6-F734F846DF96}" dt="2023-08-31T18:13:17.586" v="372" actId="1035"/>
      <pc:docMkLst>
        <pc:docMk/>
      </pc:docMkLst>
      <pc:sldChg chg="modSp mod">
        <pc:chgData name="Caroline Musumarra" userId="e8f6d931-9786-482f-a007-62c5d18a9406" providerId="ADAL" clId="{B6663A05-28AC-45B2-93A6-F734F846DF96}" dt="2023-08-31T17:55:16.459" v="346" actId="12788"/>
        <pc:sldMkLst>
          <pc:docMk/>
          <pc:sldMk cId="4197921572" sldId="256"/>
        </pc:sldMkLst>
        <pc:spChg chg="mod">
          <ac:chgData name="Caroline Musumarra" userId="e8f6d931-9786-482f-a007-62c5d18a9406" providerId="ADAL" clId="{B6663A05-28AC-45B2-93A6-F734F846DF96}" dt="2023-08-31T17:55:16.459" v="346" actId="12788"/>
          <ac:spMkLst>
            <pc:docMk/>
            <pc:sldMk cId="4197921572" sldId="256"/>
            <ac:spMk id="4" creationId="{91689C0A-7254-4541-F571-BAAD67462BE1}"/>
          </ac:spMkLst>
        </pc:spChg>
        <pc:picChg chg="mod">
          <ac:chgData name="Caroline Musumarra" userId="e8f6d931-9786-482f-a007-62c5d18a9406" providerId="ADAL" clId="{B6663A05-28AC-45B2-93A6-F734F846DF96}" dt="2023-08-31T17:55:16.459" v="346" actId="12788"/>
          <ac:picMkLst>
            <pc:docMk/>
            <pc:sldMk cId="4197921572" sldId="256"/>
            <ac:picMk id="2" creationId="{36ADBC72-4A29-CDED-F190-7EDC498501C4}"/>
          </ac:picMkLst>
        </pc:picChg>
      </pc:sldChg>
      <pc:sldChg chg="modSp mod">
        <pc:chgData name="Caroline Musumarra" userId="e8f6d931-9786-482f-a007-62c5d18a9406" providerId="ADAL" clId="{B6663A05-28AC-45B2-93A6-F734F846DF96}" dt="2023-08-31T17:47:51.989" v="62" actId="20577"/>
        <pc:sldMkLst>
          <pc:docMk/>
          <pc:sldMk cId="4239363456" sldId="309"/>
        </pc:sldMkLst>
        <pc:spChg chg="mod">
          <ac:chgData name="Caroline Musumarra" userId="e8f6d931-9786-482f-a007-62c5d18a9406" providerId="ADAL" clId="{B6663A05-28AC-45B2-93A6-F734F846DF96}" dt="2023-08-31T17:47:51.989" v="62" actId="20577"/>
          <ac:spMkLst>
            <pc:docMk/>
            <pc:sldMk cId="4239363456" sldId="309"/>
            <ac:spMk id="2" creationId="{CAC657BF-1B38-F76A-2F8F-851FCBA484E2}"/>
          </ac:spMkLst>
        </pc:spChg>
      </pc:sldChg>
      <pc:sldChg chg="del">
        <pc:chgData name="Caroline Musumarra" userId="e8f6d931-9786-482f-a007-62c5d18a9406" providerId="ADAL" clId="{B6663A05-28AC-45B2-93A6-F734F846DF96}" dt="2023-08-31T17:50:00.524" v="157" actId="2696"/>
        <pc:sldMkLst>
          <pc:docMk/>
          <pc:sldMk cId="1730913245" sldId="312"/>
        </pc:sldMkLst>
      </pc:sldChg>
      <pc:sldChg chg="del">
        <pc:chgData name="Caroline Musumarra" userId="e8f6d931-9786-482f-a007-62c5d18a9406" providerId="ADAL" clId="{B6663A05-28AC-45B2-93A6-F734F846DF96}" dt="2023-08-31T17:42:53.645" v="2" actId="47"/>
        <pc:sldMkLst>
          <pc:docMk/>
          <pc:sldMk cId="1148380416" sldId="313"/>
        </pc:sldMkLst>
      </pc:sldChg>
      <pc:sldChg chg="del">
        <pc:chgData name="Caroline Musumarra" userId="e8f6d931-9786-482f-a007-62c5d18a9406" providerId="ADAL" clId="{B6663A05-28AC-45B2-93A6-F734F846DF96}" dt="2023-08-31T17:42:54.738" v="3" actId="47"/>
        <pc:sldMkLst>
          <pc:docMk/>
          <pc:sldMk cId="1228227287" sldId="314"/>
        </pc:sldMkLst>
      </pc:sldChg>
      <pc:sldChg chg="modSp mod">
        <pc:chgData name="Caroline Musumarra" userId="e8f6d931-9786-482f-a007-62c5d18a9406" providerId="ADAL" clId="{B6663A05-28AC-45B2-93A6-F734F846DF96}" dt="2023-08-31T17:46:43.625" v="34" actId="20577"/>
        <pc:sldMkLst>
          <pc:docMk/>
          <pc:sldMk cId="3563711432" sldId="315"/>
        </pc:sldMkLst>
        <pc:spChg chg="mod">
          <ac:chgData name="Caroline Musumarra" userId="e8f6d931-9786-482f-a007-62c5d18a9406" providerId="ADAL" clId="{B6663A05-28AC-45B2-93A6-F734F846DF96}" dt="2023-08-31T17:44:40.584" v="17" actId="6549"/>
          <ac:spMkLst>
            <pc:docMk/>
            <pc:sldMk cId="3563711432" sldId="315"/>
            <ac:spMk id="2" creationId="{1C2CE15E-9B7E-2DC7-38FE-A58A4C497E9C}"/>
          </ac:spMkLst>
        </pc:spChg>
        <pc:spChg chg="mod">
          <ac:chgData name="Caroline Musumarra" userId="e8f6d931-9786-482f-a007-62c5d18a9406" providerId="ADAL" clId="{B6663A05-28AC-45B2-93A6-F734F846DF96}" dt="2023-08-31T17:46:43.625" v="34" actId="20577"/>
          <ac:spMkLst>
            <pc:docMk/>
            <pc:sldMk cId="3563711432" sldId="315"/>
            <ac:spMk id="10" creationId="{3A05E553-BA27-602B-AB74-1034802C465C}"/>
          </ac:spMkLst>
        </pc:spChg>
      </pc:sldChg>
      <pc:sldChg chg="modSp mod">
        <pc:chgData name="Caroline Musumarra" userId="e8f6d931-9786-482f-a007-62c5d18a9406" providerId="ADAL" clId="{B6663A05-28AC-45B2-93A6-F734F846DF96}" dt="2023-08-31T17:45:12.585" v="26" actId="1076"/>
        <pc:sldMkLst>
          <pc:docMk/>
          <pc:sldMk cId="1078642252" sldId="317"/>
        </pc:sldMkLst>
        <pc:spChg chg="mod">
          <ac:chgData name="Caroline Musumarra" userId="e8f6d931-9786-482f-a007-62c5d18a9406" providerId="ADAL" clId="{B6663A05-28AC-45B2-93A6-F734F846DF96}" dt="2023-08-31T17:45:12.585" v="26" actId="1076"/>
          <ac:spMkLst>
            <pc:docMk/>
            <pc:sldMk cId="1078642252" sldId="317"/>
            <ac:spMk id="2" creationId="{90B9B40E-FC90-F87B-151B-11CC602F918C}"/>
          </ac:spMkLst>
        </pc:spChg>
        <pc:spChg chg="mod">
          <ac:chgData name="Caroline Musumarra" userId="e8f6d931-9786-482f-a007-62c5d18a9406" providerId="ADAL" clId="{B6663A05-28AC-45B2-93A6-F734F846DF96}" dt="2023-08-31T17:45:06.229" v="23"/>
          <ac:spMkLst>
            <pc:docMk/>
            <pc:sldMk cId="1078642252" sldId="317"/>
            <ac:spMk id="10" creationId="{3A05E553-BA27-602B-AB74-1034802C465C}"/>
          </ac:spMkLst>
        </pc:spChg>
      </pc:sldChg>
      <pc:sldChg chg="del">
        <pc:chgData name="Caroline Musumarra" userId="e8f6d931-9786-482f-a007-62c5d18a9406" providerId="ADAL" clId="{B6663A05-28AC-45B2-93A6-F734F846DF96}" dt="2023-08-31T17:44:29.051" v="15" actId="2696"/>
        <pc:sldMkLst>
          <pc:docMk/>
          <pc:sldMk cId="508018149" sldId="318"/>
        </pc:sldMkLst>
      </pc:sldChg>
      <pc:sldChg chg="del">
        <pc:chgData name="Caroline Musumarra" userId="e8f6d931-9786-482f-a007-62c5d18a9406" providerId="ADAL" clId="{B6663A05-28AC-45B2-93A6-F734F846DF96}" dt="2023-08-31T17:45:25.676" v="27" actId="2696"/>
        <pc:sldMkLst>
          <pc:docMk/>
          <pc:sldMk cId="2419608551" sldId="319"/>
        </pc:sldMkLst>
      </pc:sldChg>
      <pc:sldChg chg="del">
        <pc:chgData name="Caroline Musumarra" userId="e8f6d931-9786-482f-a007-62c5d18a9406" providerId="ADAL" clId="{B6663A05-28AC-45B2-93A6-F734F846DF96}" dt="2023-08-31T17:45:27.605" v="28" actId="2696"/>
        <pc:sldMkLst>
          <pc:docMk/>
          <pc:sldMk cId="2955071064" sldId="320"/>
        </pc:sldMkLst>
      </pc:sldChg>
      <pc:sldChg chg="del">
        <pc:chgData name="Caroline Musumarra" userId="e8f6d931-9786-482f-a007-62c5d18a9406" providerId="ADAL" clId="{B6663A05-28AC-45B2-93A6-F734F846DF96}" dt="2023-08-31T17:42:50.008" v="0" actId="47"/>
        <pc:sldMkLst>
          <pc:docMk/>
          <pc:sldMk cId="280997382" sldId="321"/>
        </pc:sldMkLst>
      </pc:sldChg>
      <pc:sldChg chg="del">
        <pc:chgData name="Caroline Musumarra" userId="e8f6d931-9786-482f-a007-62c5d18a9406" providerId="ADAL" clId="{B6663A05-28AC-45B2-93A6-F734F846DF96}" dt="2023-08-31T17:42:51.575" v="1" actId="47"/>
        <pc:sldMkLst>
          <pc:docMk/>
          <pc:sldMk cId="339124049" sldId="322"/>
        </pc:sldMkLst>
      </pc:sldChg>
      <pc:sldChg chg="modSp mod">
        <pc:chgData name="Caroline Musumarra" userId="e8f6d931-9786-482f-a007-62c5d18a9406" providerId="ADAL" clId="{B6663A05-28AC-45B2-93A6-F734F846DF96}" dt="2023-08-31T17:45:33.625" v="30" actId="12"/>
        <pc:sldMkLst>
          <pc:docMk/>
          <pc:sldMk cId="1949588178" sldId="323"/>
        </pc:sldMkLst>
        <pc:spChg chg="mod">
          <ac:chgData name="Caroline Musumarra" userId="e8f6d931-9786-482f-a007-62c5d18a9406" providerId="ADAL" clId="{B6663A05-28AC-45B2-93A6-F734F846DF96}" dt="2023-08-31T17:45:33.625" v="30" actId="12"/>
          <ac:spMkLst>
            <pc:docMk/>
            <pc:sldMk cId="1949588178" sldId="323"/>
            <ac:spMk id="3" creationId="{696635FC-EE77-325A-E5F9-13DF5D623CE3}"/>
          </ac:spMkLst>
        </pc:spChg>
      </pc:sldChg>
      <pc:sldChg chg="addSp modSp mod">
        <pc:chgData name="Caroline Musumarra" userId="e8f6d931-9786-482f-a007-62c5d18a9406" providerId="ADAL" clId="{B6663A05-28AC-45B2-93A6-F734F846DF96}" dt="2023-08-31T17:49:55.329" v="156" actId="1036"/>
        <pc:sldMkLst>
          <pc:docMk/>
          <pc:sldMk cId="2748706498" sldId="328"/>
        </pc:sldMkLst>
        <pc:spChg chg="mod">
          <ac:chgData name="Caroline Musumarra" userId="e8f6d931-9786-482f-a007-62c5d18a9406" providerId="ADAL" clId="{B6663A05-28AC-45B2-93A6-F734F846DF96}" dt="2023-08-31T17:49:26.906" v="128" actId="20577"/>
          <ac:spMkLst>
            <pc:docMk/>
            <pc:sldMk cId="2748706498" sldId="328"/>
            <ac:spMk id="10" creationId="{3A05E553-BA27-602B-AB74-1034802C465C}"/>
          </ac:spMkLst>
        </pc:spChg>
        <pc:picChg chg="add mod">
          <ac:chgData name="Caroline Musumarra" userId="e8f6d931-9786-482f-a007-62c5d18a9406" providerId="ADAL" clId="{B6663A05-28AC-45B2-93A6-F734F846DF96}" dt="2023-08-31T17:49:55.329" v="156" actId="1036"/>
          <ac:picMkLst>
            <pc:docMk/>
            <pc:sldMk cId="2748706498" sldId="328"/>
            <ac:picMk id="2" creationId="{D58CC27C-B55E-6FC8-8CD6-0260613DFDC5}"/>
          </ac:picMkLst>
        </pc:picChg>
        <pc:picChg chg="mod">
          <ac:chgData name="Caroline Musumarra" userId="e8f6d931-9786-482f-a007-62c5d18a9406" providerId="ADAL" clId="{B6663A05-28AC-45B2-93A6-F734F846DF96}" dt="2023-08-31T17:49:55.329" v="156" actId="1036"/>
          <ac:picMkLst>
            <pc:docMk/>
            <pc:sldMk cId="2748706498" sldId="328"/>
            <ac:picMk id="7" creationId="{63BA425F-418E-BD66-4D89-DCEB73A9DCAE}"/>
          </ac:picMkLst>
        </pc:picChg>
        <pc:picChg chg="mod">
          <ac:chgData name="Caroline Musumarra" userId="e8f6d931-9786-482f-a007-62c5d18a9406" providerId="ADAL" clId="{B6663A05-28AC-45B2-93A6-F734F846DF96}" dt="2023-08-31T17:49:55.329" v="156" actId="1036"/>
          <ac:picMkLst>
            <pc:docMk/>
            <pc:sldMk cId="2748706498" sldId="328"/>
            <ac:picMk id="8" creationId="{1683AC8A-DF80-D208-294A-C7E86E438591}"/>
          </ac:picMkLst>
        </pc:picChg>
      </pc:sldChg>
      <pc:sldChg chg="modSp mod ord">
        <pc:chgData name="Caroline Musumarra" userId="e8f6d931-9786-482f-a007-62c5d18a9406" providerId="ADAL" clId="{B6663A05-28AC-45B2-93A6-F734F846DF96}" dt="2023-08-31T18:12:04.250" v="349" actId="20577"/>
        <pc:sldMkLst>
          <pc:docMk/>
          <pc:sldMk cId="4240441908" sldId="332"/>
        </pc:sldMkLst>
        <pc:spChg chg="mod">
          <ac:chgData name="Caroline Musumarra" userId="e8f6d931-9786-482f-a007-62c5d18a9406" providerId="ADAL" clId="{B6663A05-28AC-45B2-93A6-F734F846DF96}" dt="2023-08-31T17:53:03.475" v="308" actId="1076"/>
          <ac:spMkLst>
            <pc:docMk/>
            <pc:sldMk cId="4240441908" sldId="332"/>
            <ac:spMk id="2" creationId="{1F4674BF-8C7A-3871-4E01-3556C1876669}"/>
          </ac:spMkLst>
        </pc:spChg>
        <pc:spChg chg="mod">
          <ac:chgData name="Caroline Musumarra" userId="e8f6d931-9786-482f-a007-62c5d18a9406" providerId="ADAL" clId="{B6663A05-28AC-45B2-93A6-F734F846DF96}" dt="2023-08-31T18:12:04.250" v="349" actId="20577"/>
          <ac:spMkLst>
            <pc:docMk/>
            <pc:sldMk cId="4240441908" sldId="332"/>
            <ac:spMk id="4" creationId="{DF918E0F-A8D1-8387-B0A1-4CD8AA211AC4}"/>
          </ac:spMkLst>
        </pc:spChg>
        <pc:spChg chg="mod">
          <ac:chgData name="Caroline Musumarra" userId="e8f6d931-9786-482f-a007-62c5d18a9406" providerId="ADAL" clId="{B6663A05-28AC-45B2-93A6-F734F846DF96}" dt="2023-08-31T17:52:37.669" v="306" actId="20578"/>
          <ac:spMkLst>
            <pc:docMk/>
            <pc:sldMk cId="4240441908" sldId="332"/>
            <ac:spMk id="6" creationId="{B71EB819-0CC5-AD9D-8E11-A65C5D9C4B80}"/>
          </ac:spMkLst>
        </pc:spChg>
        <pc:spChg chg="mod">
          <ac:chgData name="Caroline Musumarra" userId="e8f6d931-9786-482f-a007-62c5d18a9406" providerId="ADAL" clId="{B6663A05-28AC-45B2-93A6-F734F846DF96}" dt="2023-08-31T17:50:49.058" v="175" actId="12788"/>
          <ac:spMkLst>
            <pc:docMk/>
            <pc:sldMk cId="4240441908" sldId="332"/>
            <ac:spMk id="10" creationId="{3A05E553-BA27-602B-AB74-1034802C465C}"/>
          </ac:spMkLst>
        </pc:spChg>
        <pc:grpChg chg="mod">
          <ac:chgData name="Caroline Musumarra" userId="e8f6d931-9786-482f-a007-62c5d18a9406" providerId="ADAL" clId="{B6663A05-28AC-45B2-93A6-F734F846DF96}" dt="2023-08-31T17:53:03.475" v="308" actId="1076"/>
          <ac:grpSpMkLst>
            <pc:docMk/>
            <pc:sldMk cId="4240441908" sldId="332"/>
            <ac:grpSpMk id="7" creationId="{319AF502-33C6-694E-D892-F0DEDE96F4C2}"/>
          </ac:grpSpMkLst>
        </pc:grpChg>
      </pc:sldChg>
      <pc:sldChg chg="ord">
        <pc:chgData name="Caroline Musumarra" userId="e8f6d931-9786-482f-a007-62c5d18a9406" providerId="ADAL" clId="{B6663A05-28AC-45B2-93A6-F734F846DF96}" dt="2023-08-31T17:53:25.051" v="310"/>
        <pc:sldMkLst>
          <pc:docMk/>
          <pc:sldMk cId="180463696" sldId="335"/>
        </pc:sldMkLst>
      </pc:sldChg>
      <pc:sldChg chg="modSp mod ord">
        <pc:chgData name="Caroline Musumarra" userId="e8f6d931-9786-482f-a007-62c5d18a9406" providerId="ADAL" clId="{B6663A05-28AC-45B2-93A6-F734F846DF96}" dt="2023-08-31T18:13:17.586" v="372" actId="1035"/>
        <pc:sldMkLst>
          <pc:docMk/>
          <pc:sldMk cId="778458552" sldId="337"/>
        </pc:sldMkLst>
        <pc:spChg chg="mod">
          <ac:chgData name="Caroline Musumarra" userId="e8f6d931-9786-482f-a007-62c5d18a9406" providerId="ADAL" clId="{B6663A05-28AC-45B2-93A6-F734F846DF96}" dt="2023-08-31T18:13:17.586" v="372" actId="1035"/>
          <ac:spMkLst>
            <pc:docMk/>
            <pc:sldMk cId="778458552" sldId="337"/>
            <ac:spMk id="3" creationId="{80791BB5-6994-8B57-9F96-A0D49A752291}"/>
          </ac:spMkLst>
        </pc:spChg>
        <pc:spChg chg="mod">
          <ac:chgData name="Caroline Musumarra" userId="e8f6d931-9786-482f-a007-62c5d18a9406" providerId="ADAL" clId="{B6663A05-28AC-45B2-93A6-F734F846DF96}" dt="2023-08-31T18:12:17.611" v="350" actId="14"/>
          <ac:spMkLst>
            <pc:docMk/>
            <pc:sldMk cId="778458552" sldId="337"/>
            <ac:spMk id="6" creationId="{B71EB819-0CC5-AD9D-8E11-A65C5D9C4B80}"/>
          </ac:spMkLst>
        </pc:spChg>
        <pc:spChg chg="mod">
          <ac:chgData name="Caroline Musumarra" userId="e8f6d931-9786-482f-a007-62c5d18a9406" providerId="ADAL" clId="{B6663A05-28AC-45B2-93A6-F734F846DF96}" dt="2023-08-31T18:12:21.427" v="352" actId="14"/>
          <ac:spMkLst>
            <pc:docMk/>
            <pc:sldMk cId="778458552" sldId="337"/>
            <ac:spMk id="8" creationId="{5071F2A6-E234-0BF4-F20E-3C3D95ABA5BA}"/>
          </ac:spMkLst>
        </pc:spChg>
        <pc:grpChg chg="mod">
          <ac:chgData name="Caroline Musumarra" userId="e8f6d931-9786-482f-a007-62c5d18a9406" providerId="ADAL" clId="{B6663A05-28AC-45B2-93A6-F734F846DF96}" dt="2023-08-31T18:13:17.586" v="372" actId="1035"/>
          <ac:grpSpMkLst>
            <pc:docMk/>
            <pc:sldMk cId="778458552" sldId="337"/>
            <ac:grpSpMk id="11" creationId="{71D65FCB-5991-15E0-EBC8-C7982069F062}"/>
          </ac:grpSpMkLst>
        </pc:grpChg>
      </pc:sldChg>
      <pc:sldChg chg="modSp mod ord">
        <pc:chgData name="Caroline Musumarra" userId="e8f6d931-9786-482f-a007-62c5d18a9406" providerId="ADAL" clId="{B6663A05-28AC-45B2-93A6-F734F846DF96}" dt="2023-08-31T17:53:37.820" v="314"/>
        <pc:sldMkLst>
          <pc:docMk/>
          <pc:sldMk cId="374340386" sldId="338"/>
        </pc:sldMkLst>
        <pc:spChg chg="mod">
          <ac:chgData name="Caroline Musumarra" userId="e8f6d931-9786-482f-a007-62c5d18a9406" providerId="ADAL" clId="{B6663A05-28AC-45B2-93A6-F734F846DF96}" dt="2023-08-31T17:44:11.374" v="13" actId="12789"/>
          <ac:spMkLst>
            <pc:docMk/>
            <pc:sldMk cId="374340386" sldId="338"/>
            <ac:spMk id="2" creationId="{F181CFB2-D476-1DF1-3251-6423BDA7C6F0}"/>
          </ac:spMkLst>
        </pc:spChg>
        <pc:spChg chg="mod">
          <ac:chgData name="Caroline Musumarra" userId="e8f6d931-9786-482f-a007-62c5d18a9406" providerId="ADAL" clId="{B6663A05-28AC-45B2-93A6-F734F846DF96}" dt="2023-08-31T17:44:20.223" v="14" actId="1076"/>
          <ac:spMkLst>
            <pc:docMk/>
            <pc:sldMk cId="374340386" sldId="338"/>
            <ac:spMk id="3" creationId="{80791BB5-6994-8B57-9F96-A0D49A752291}"/>
          </ac:spMkLst>
        </pc:spChg>
      </pc:sldChg>
    </pc:docChg>
  </pc:docChgLst>
  <pc:docChgLst>
    <pc:chgData name="Caroline Musumarra" userId="e8f6d931-9786-482f-a007-62c5d18a9406" providerId="ADAL" clId="{F97FD7DE-9DCD-47F5-BF47-6CD3634E5579}"/>
    <pc:docChg chg="undo custSel modSld">
      <pc:chgData name="Caroline Musumarra" userId="e8f6d931-9786-482f-a007-62c5d18a9406" providerId="ADAL" clId="{F97FD7DE-9DCD-47F5-BF47-6CD3634E5579}" dt="2023-08-02T19:15:15.324" v="2592" actId="20577"/>
      <pc:docMkLst>
        <pc:docMk/>
      </pc:docMkLst>
      <pc:sldChg chg="modSp mod">
        <pc:chgData name="Caroline Musumarra" userId="e8f6d931-9786-482f-a007-62c5d18a9406" providerId="ADAL" clId="{F97FD7DE-9DCD-47F5-BF47-6CD3634E5579}" dt="2023-08-02T18:29:38.870" v="237" actId="20577"/>
        <pc:sldMkLst>
          <pc:docMk/>
          <pc:sldMk cId="4197921572" sldId="256"/>
        </pc:sldMkLst>
        <pc:spChg chg="mod">
          <ac:chgData name="Caroline Musumarra" userId="e8f6d931-9786-482f-a007-62c5d18a9406" providerId="ADAL" clId="{F97FD7DE-9DCD-47F5-BF47-6CD3634E5579}" dt="2023-08-02T18:29:38.870" v="237" actId="20577"/>
          <ac:spMkLst>
            <pc:docMk/>
            <pc:sldMk cId="4197921572" sldId="256"/>
            <ac:spMk id="4" creationId="{91689C0A-7254-4541-F571-BAAD67462BE1}"/>
          </ac:spMkLst>
        </pc:spChg>
      </pc:sldChg>
      <pc:sldChg chg="modSp mod">
        <pc:chgData name="Caroline Musumarra" userId="e8f6d931-9786-482f-a007-62c5d18a9406" providerId="ADAL" clId="{F97FD7DE-9DCD-47F5-BF47-6CD3634E5579}" dt="2023-08-02T18:52:27.445" v="866" actId="13926"/>
        <pc:sldMkLst>
          <pc:docMk/>
          <pc:sldMk cId="1226246873" sldId="260"/>
        </pc:sldMkLst>
        <pc:spChg chg="mod">
          <ac:chgData name="Caroline Musumarra" userId="e8f6d931-9786-482f-a007-62c5d18a9406" providerId="ADAL" clId="{F97FD7DE-9DCD-47F5-BF47-6CD3634E5579}" dt="2023-08-02T18:52:27.445" v="866" actId="13926"/>
          <ac:spMkLst>
            <pc:docMk/>
            <pc:sldMk cId="1226246873" sldId="260"/>
            <ac:spMk id="11" creationId="{98BBBB06-9F02-2E74-709B-1809AC0106C6}"/>
          </ac:spMkLst>
        </pc:spChg>
      </pc:sldChg>
      <pc:sldChg chg="modSp mod">
        <pc:chgData name="Caroline Musumarra" userId="e8f6d931-9786-482f-a007-62c5d18a9406" providerId="ADAL" clId="{F97FD7DE-9DCD-47F5-BF47-6CD3634E5579}" dt="2023-08-02T18:45:12.175" v="329" actId="20577"/>
        <pc:sldMkLst>
          <pc:docMk/>
          <pc:sldMk cId="4239363456" sldId="309"/>
        </pc:sldMkLst>
        <pc:spChg chg="mod">
          <ac:chgData name="Caroline Musumarra" userId="e8f6d931-9786-482f-a007-62c5d18a9406" providerId="ADAL" clId="{F97FD7DE-9DCD-47F5-BF47-6CD3634E5579}" dt="2023-08-02T18:45:12.175" v="329" actId="20577"/>
          <ac:spMkLst>
            <pc:docMk/>
            <pc:sldMk cId="4239363456" sldId="309"/>
            <ac:spMk id="2" creationId="{CAC657BF-1B38-F76A-2F8F-851FCBA484E2}"/>
          </ac:spMkLst>
        </pc:spChg>
      </pc:sldChg>
      <pc:sldChg chg="modSp mod">
        <pc:chgData name="Caroline Musumarra" userId="e8f6d931-9786-482f-a007-62c5d18a9406" providerId="ADAL" clId="{F97FD7DE-9DCD-47F5-BF47-6CD3634E5579}" dt="2023-08-02T18:56:11.127" v="1146" actId="13926"/>
        <pc:sldMkLst>
          <pc:docMk/>
          <pc:sldMk cId="3216611511" sldId="310"/>
        </pc:sldMkLst>
        <pc:spChg chg="mod">
          <ac:chgData name="Caroline Musumarra" userId="e8f6d931-9786-482f-a007-62c5d18a9406" providerId="ADAL" clId="{F97FD7DE-9DCD-47F5-BF47-6CD3634E5579}" dt="2023-08-02T18:56:11.127" v="1146" actId="13926"/>
          <ac:spMkLst>
            <pc:docMk/>
            <pc:sldMk cId="3216611511" sldId="310"/>
            <ac:spMk id="2" creationId="{96FEF6BE-C541-5F1C-0D78-79B4797A7360}"/>
          </ac:spMkLst>
        </pc:spChg>
        <pc:spChg chg="mod">
          <ac:chgData name="Caroline Musumarra" userId="e8f6d931-9786-482f-a007-62c5d18a9406" providerId="ADAL" clId="{F97FD7DE-9DCD-47F5-BF47-6CD3634E5579}" dt="2023-08-02T18:29:08.987" v="203" actId="20577"/>
          <ac:spMkLst>
            <pc:docMk/>
            <pc:sldMk cId="3216611511" sldId="310"/>
            <ac:spMk id="10" creationId="{3A05E553-BA27-602B-AB74-1034802C465C}"/>
          </ac:spMkLst>
        </pc:spChg>
      </pc:sldChg>
      <pc:sldChg chg="modSp mod">
        <pc:chgData name="Caroline Musumarra" userId="e8f6d931-9786-482f-a007-62c5d18a9406" providerId="ADAL" clId="{F97FD7DE-9DCD-47F5-BF47-6CD3634E5579}" dt="2023-08-02T18:57:26.713" v="1149" actId="12"/>
        <pc:sldMkLst>
          <pc:docMk/>
          <pc:sldMk cId="1148380416" sldId="313"/>
        </pc:sldMkLst>
        <pc:spChg chg="mod">
          <ac:chgData name="Caroline Musumarra" userId="e8f6d931-9786-482f-a007-62c5d18a9406" providerId="ADAL" clId="{F97FD7DE-9DCD-47F5-BF47-6CD3634E5579}" dt="2023-08-02T18:57:26.713" v="1149" actId="12"/>
          <ac:spMkLst>
            <pc:docMk/>
            <pc:sldMk cId="1148380416" sldId="313"/>
            <ac:spMk id="6" creationId="{B71EB819-0CC5-AD9D-8E11-A65C5D9C4B80}"/>
          </ac:spMkLst>
        </pc:spChg>
        <pc:spChg chg="mod">
          <ac:chgData name="Caroline Musumarra" userId="e8f6d931-9786-482f-a007-62c5d18a9406" providerId="ADAL" clId="{F97FD7DE-9DCD-47F5-BF47-6CD3634E5579}" dt="2023-08-02T18:28:47.918" v="198" actId="20577"/>
          <ac:spMkLst>
            <pc:docMk/>
            <pc:sldMk cId="1148380416" sldId="313"/>
            <ac:spMk id="10" creationId="{3A05E553-BA27-602B-AB74-1034802C465C}"/>
          </ac:spMkLst>
        </pc:spChg>
      </pc:sldChg>
      <pc:sldChg chg="modSp mod">
        <pc:chgData name="Caroline Musumarra" userId="e8f6d931-9786-482f-a007-62c5d18a9406" providerId="ADAL" clId="{F97FD7DE-9DCD-47F5-BF47-6CD3634E5579}" dt="2023-08-02T18:59:57.299" v="1249" actId="20577"/>
        <pc:sldMkLst>
          <pc:docMk/>
          <pc:sldMk cId="3563711432" sldId="315"/>
        </pc:sldMkLst>
        <pc:spChg chg="mod">
          <ac:chgData name="Caroline Musumarra" userId="e8f6d931-9786-482f-a007-62c5d18a9406" providerId="ADAL" clId="{F97FD7DE-9DCD-47F5-BF47-6CD3634E5579}" dt="2023-08-02T18:59:57.299" v="1249" actId="20577"/>
          <ac:spMkLst>
            <pc:docMk/>
            <pc:sldMk cId="3563711432" sldId="315"/>
            <ac:spMk id="2" creationId="{1C2CE15E-9B7E-2DC7-38FE-A58A4C497E9C}"/>
          </ac:spMkLst>
        </pc:spChg>
        <pc:spChg chg="mod">
          <ac:chgData name="Caroline Musumarra" userId="e8f6d931-9786-482f-a007-62c5d18a9406" providerId="ADAL" clId="{F97FD7DE-9DCD-47F5-BF47-6CD3634E5579}" dt="2023-08-02T18:58:36.405" v="1163" actId="20577"/>
          <ac:spMkLst>
            <pc:docMk/>
            <pc:sldMk cId="3563711432" sldId="315"/>
            <ac:spMk id="10" creationId="{3A05E553-BA27-602B-AB74-1034802C465C}"/>
          </ac:spMkLst>
        </pc:spChg>
      </pc:sldChg>
      <pc:sldChg chg="modSp mod">
        <pc:chgData name="Caroline Musumarra" userId="e8f6d931-9786-482f-a007-62c5d18a9406" providerId="ADAL" clId="{F97FD7DE-9DCD-47F5-BF47-6CD3634E5579}" dt="2023-08-02T18:24:42.337" v="24" actId="20577"/>
        <pc:sldMkLst>
          <pc:docMk/>
          <pc:sldMk cId="2090101630" sldId="316"/>
        </pc:sldMkLst>
        <pc:spChg chg="mod">
          <ac:chgData name="Caroline Musumarra" userId="e8f6d931-9786-482f-a007-62c5d18a9406" providerId="ADAL" clId="{F97FD7DE-9DCD-47F5-BF47-6CD3634E5579}" dt="2023-08-02T18:24:42.337" v="24" actId="20577"/>
          <ac:spMkLst>
            <pc:docMk/>
            <pc:sldMk cId="2090101630" sldId="316"/>
            <ac:spMk id="2" creationId="{DACF383F-3A8F-BD39-C8E3-80017E180EDD}"/>
          </ac:spMkLst>
        </pc:spChg>
        <pc:spChg chg="mod">
          <ac:chgData name="Caroline Musumarra" userId="e8f6d931-9786-482f-a007-62c5d18a9406" providerId="ADAL" clId="{F97FD7DE-9DCD-47F5-BF47-6CD3634E5579}" dt="2023-08-02T18:23:25.241" v="22" actId="20577"/>
          <ac:spMkLst>
            <pc:docMk/>
            <pc:sldMk cId="2090101630" sldId="316"/>
            <ac:spMk id="4" creationId="{893215F6-20E7-2A57-72BB-9CF4C3EF8F37}"/>
          </ac:spMkLst>
        </pc:spChg>
        <pc:spChg chg="mod">
          <ac:chgData name="Caroline Musumarra" userId="e8f6d931-9786-482f-a007-62c5d18a9406" providerId="ADAL" clId="{F97FD7DE-9DCD-47F5-BF47-6CD3634E5579}" dt="2023-08-02T18:22:31.516" v="1" actId="20577"/>
          <ac:spMkLst>
            <pc:docMk/>
            <pc:sldMk cId="2090101630" sldId="316"/>
            <ac:spMk id="10" creationId="{3A05E553-BA27-602B-AB74-1034802C465C}"/>
          </ac:spMkLst>
        </pc:spChg>
      </pc:sldChg>
      <pc:sldChg chg="modSp mod">
        <pc:chgData name="Caroline Musumarra" userId="e8f6d931-9786-482f-a007-62c5d18a9406" providerId="ADAL" clId="{F97FD7DE-9DCD-47F5-BF47-6CD3634E5579}" dt="2023-08-02T19:01:28.046" v="1250" actId="13926"/>
        <pc:sldMkLst>
          <pc:docMk/>
          <pc:sldMk cId="1078642252" sldId="317"/>
        </pc:sldMkLst>
        <pc:spChg chg="mod">
          <ac:chgData name="Caroline Musumarra" userId="e8f6d931-9786-482f-a007-62c5d18a9406" providerId="ADAL" clId="{F97FD7DE-9DCD-47F5-BF47-6CD3634E5579}" dt="2023-08-02T19:01:28.046" v="1250" actId="13926"/>
          <ac:spMkLst>
            <pc:docMk/>
            <pc:sldMk cId="1078642252" sldId="317"/>
            <ac:spMk id="2" creationId="{90B9B40E-FC90-F87B-151B-11CC602F918C}"/>
          </ac:spMkLst>
        </pc:spChg>
      </pc:sldChg>
      <pc:sldChg chg="modSp mod">
        <pc:chgData name="Caroline Musumarra" userId="e8f6d931-9786-482f-a007-62c5d18a9406" providerId="ADAL" clId="{F97FD7DE-9DCD-47F5-BF47-6CD3634E5579}" dt="2023-08-02T19:15:15.324" v="2592" actId="20577"/>
        <pc:sldMkLst>
          <pc:docMk/>
          <pc:sldMk cId="2419608551" sldId="319"/>
        </pc:sldMkLst>
        <pc:spChg chg="mod">
          <ac:chgData name="Caroline Musumarra" userId="e8f6d931-9786-482f-a007-62c5d18a9406" providerId="ADAL" clId="{F97FD7DE-9DCD-47F5-BF47-6CD3634E5579}" dt="2023-08-02T19:15:15.324" v="2592" actId="20577"/>
          <ac:spMkLst>
            <pc:docMk/>
            <pc:sldMk cId="2419608551" sldId="319"/>
            <ac:spMk id="2" creationId="{3258A93A-D4A1-DAC5-7D7F-A2D89431E5F0}"/>
          </ac:spMkLst>
        </pc:spChg>
      </pc:sldChg>
      <pc:sldChg chg="modSp mod">
        <pc:chgData name="Caroline Musumarra" userId="e8f6d931-9786-482f-a007-62c5d18a9406" providerId="ADAL" clId="{F97FD7DE-9DCD-47F5-BF47-6CD3634E5579}" dt="2023-08-02T19:10:18.850" v="1975" actId="13926"/>
        <pc:sldMkLst>
          <pc:docMk/>
          <pc:sldMk cId="2955071064" sldId="320"/>
        </pc:sldMkLst>
        <pc:spChg chg="mod">
          <ac:chgData name="Caroline Musumarra" userId="e8f6d931-9786-482f-a007-62c5d18a9406" providerId="ADAL" clId="{F97FD7DE-9DCD-47F5-BF47-6CD3634E5579}" dt="2023-08-02T19:10:18.850" v="1975" actId="13926"/>
          <ac:spMkLst>
            <pc:docMk/>
            <pc:sldMk cId="2955071064" sldId="320"/>
            <ac:spMk id="2" creationId="{6D7EACDC-296F-6E67-5BCD-748A6DD05F29}"/>
          </ac:spMkLst>
        </pc:spChg>
      </pc:sldChg>
      <pc:sldChg chg="modSp mod">
        <pc:chgData name="Caroline Musumarra" userId="e8f6d931-9786-482f-a007-62c5d18a9406" providerId="ADAL" clId="{F97FD7DE-9DCD-47F5-BF47-6CD3634E5579}" dt="2023-08-02T18:28:25.563" v="194" actId="20577"/>
        <pc:sldMkLst>
          <pc:docMk/>
          <pc:sldMk cId="280997382" sldId="321"/>
        </pc:sldMkLst>
        <pc:spChg chg="mod">
          <ac:chgData name="Caroline Musumarra" userId="e8f6d931-9786-482f-a007-62c5d18a9406" providerId="ADAL" clId="{F97FD7DE-9DCD-47F5-BF47-6CD3634E5579}" dt="2023-08-02T18:28:25.563" v="194" actId="20577"/>
          <ac:spMkLst>
            <pc:docMk/>
            <pc:sldMk cId="280997382" sldId="321"/>
            <ac:spMk id="4" creationId="{89ED4FFF-E39C-F832-E43C-463B712AB39C}"/>
          </ac:spMkLst>
        </pc:spChg>
        <pc:spChg chg="mod">
          <ac:chgData name="Caroline Musumarra" userId="e8f6d931-9786-482f-a007-62c5d18a9406" providerId="ADAL" clId="{F97FD7DE-9DCD-47F5-BF47-6CD3634E5579}" dt="2023-08-02T18:28:01.776" v="168" actId="20577"/>
          <ac:spMkLst>
            <pc:docMk/>
            <pc:sldMk cId="280997382" sldId="321"/>
            <ac:spMk id="10" creationId="{3A05E553-BA27-602B-AB74-1034802C465C}"/>
          </ac:spMkLst>
        </pc:spChg>
      </pc:sldChg>
      <pc:sldChg chg="modSp mod">
        <pc:chgData name="Caroline Musumarra" userId="e8f6d931-9786-482f-a007-62c5d18a9406" providerId="ADAL" clId="{F97FD7DE-9DCD-47F5-BF47-6CD3634E5579}" dt="2023-08-02T18:27:51.989" v="164" actId="6549"/>
        <pc:sldMkLst>
          <pc:docMk/>
          <pc:sldMk cId="339124049" sldId="322"/>
        </pc:sldMkLst>
        <pc:spChg chg="mod">
          <ac:chgData name="Caroline Musumarra" userId="e8f6d931-9786-482f-a007-62c5d18a9406" providerId="ADAL" clId="{F97FD7DE-9DCD-47F5-BF47-6CD3634E5579}" dt="2023-08-02T18:27:51.989" v="164" actId="6549"/>
          <ac:spMkLst>
            <pc:docMk/>
            <pc:sldMk cId="339124049" sldId="322"/>
            <ac:spMk id="2" creationId="{73A4E0A8-304B-F1C9-4075-ECE9307BEDC6}"/>
          </ac:spMkLst>
        </pc:spChg>
        <pc:spChg chg="mod">
          <ac:chgData name="Caroline Musumarra" userId="e8f6d931-9786-482f-a007-62c5d18a9406" providerId="ADAL" clId="{F97FD7DE-9DCD-47F5-BF47-6CD3634E5579}" dt="2023-08-02T18:27:08.815" v="120" actId="20577"/>
          <ac:spMkLst>
            <pc:docMk/>
            <pc:sldMk cId="339124049" sldId="322"/>
            <ac:spMk id="10" creationId="{3A05E553-BA27-602B-AB74-1034802C465C}"/>
          </ac:spMkLst>
        </pc:spChg>
      </pc:sldChg>
      <pc:sldChg chg="modSp mod">
        <pc:chgData name="Caroline Musumarra" userId="e8f6d931-9786-482f-a007-62c5d18a9406" providerId="ADAL" clId="{F97FD7DE-9DCD-47F5-BF47-6CD3634E5579}" dt="2023-08-02T19:11:30.489" v="2109" actId="20577"/>
        <pc:sldMkLst>
          <pc:docMk/>
          <pc:sldMk cId="1949588178" sldId="323"/>
        </pc:sldMkLst>
        <pc:spChg chg="mod">
          <ac:chgData name="Caroline Musumarra" userId="e8f6d931-9786-482f-a007-62c5d18a9406" providerId="ADAL" clId="{F97FD7DE-9DCD-47F5-BF47-6CD3634E5579}" dt="2023-08-02T19:11:30.489" v="2109" actId="20577"/>
          <ac:spMkLst>
            <pc:docMk/>
            <pc:sldMk cId="1949588178" sldId="323"/>
            <ac:spMk id="3" creationId="{696635FC-EE77-325A-E5F9-13DF5D623CE3}"/>
          </ac:spMkLst>
        </pc:spChg>
      </pc:sldChg>
      <pc:sldChg chg="modSp mod">
        <pc:chgData name="Caroline Musumarra" userId="e8f6d931-9786-482f-a007-62c5d18a9406" providerId="ADAL" clId="{F97FD7DE-9DCD-47F5-BF47-6CD3634E5579}" dt="2023-08-02T18:25:05.693" v="56" actId="20577"/>
        <pc:sldMkLst>
          <pc:docMk/>
          <pc:sldMk cId="253853413" sldId="325"/>
        </pc:sldMkLst>
        <pc:graphicFrameChg chg="modGraphic">
          <ac:chgData name="Caroline Musumarra" userId="e8f6d931-9786-482f-a007-62c5d18a9406" providerId="ADAL" clId="{F97FD7DE-9DCD-47F5-BF47-6CD3634E5579}" dt="2023-08-02T18:25:05.693" v="56" actId="20577"/>
          <ac:graphicFrameMkLst>
            <pc:docMk/>
            <pc:sldMk cId="253853413" sldId="325"/>
            <ac:graphicFrameMk id="2" creationId="{755FF345-DAC0-0645-F8E5-D8BEB67A25C5}"/>
          </ac:graphicFrameMkLst>
        </pc:graphicFrameChg>
      </pc:sldChg>
      <pc:sldChg chg="modSp mod">
        <pc:chgData name="Caroline Musumarra" userId="e8f6d931-9786-482f-a007-62c5d18a9406" providerId="ADAL" clId="{F97FD7DE-9DCD-47F5-BF47-6CD3634E5579}" dt="2023-08-02T18:25:19.215" v="71" actId="20577"/>
        <pc:sldMkLst>
          <pc:docMk/>
          <pc:sldMk cId="1310550089" sldId="326"/>
        </pc:sldMkLst>
        <pc:graphicFrameChg chg="modGraphic">
          <ac:chgData name="Caroline Musumarra" userId="e8f6d931-9786-482f-a007-62c5d18a9406" providerId="ADAL" clId="{F97FD7DE-9DCD-47F5-BF47-6CD3634E5579}" dt="2023-08-02T18:25:19.215" v="71" actId="20577"/>
          <ac:graphicFrameMkLst>
            <pc:docMk/>
            <pc:sldMk cId="1310550089" sldId="326"/>
            <ac:graphicFrameMk id="2" creationId="{EAC19E47-9F90-4D97-8EB3-EF9A37C0DA92}"/>
          </ac:graphicFrameMkLst>
        </pc:graphicFrameChg>
      </pc:sldChg>
      <pc:sldChg chg="modSp mod">
        <pc:chgData name="Caroline Musumarra" userId="e8f6d931-9786-482f-a007-62c5d18a9406" providerId="ADAL" clId="{F97FD7DE-9DCD-47F5-BF47-6CD3634E5579}" dt="2023-08-02T18:24:56.022" v="53" actId="27636"/>
        <pc:sldMkLst>
          <pc:docMk/>
          <pc:sldMk cId="1654224873" sldId="327"/>
        </pc:sldMkLst>
        <pc:spChg chg="mod">
          <ac:chgData name="Caroline Musumarra" userId="e8f6d931-9786-482f-a007-62c5d18a9406" providerId="ADAL" clId="{F97FD7DE-9DCD-47F5-BF47-6CD3634E5579}" dt="2023-08-02T18:24:56.022" v="53" actId="27636"/>
          <ac:spMkLst>
            <pc:docMk/>
            <pc:sldMk cId="1654224873" sldId="327"/>
            <ac:spMk id="2" creationId="{E18524E8-4F9A-09A9-6A1D-0320D9231548}"/>
          </ac:spMkLst>
        </pc:spChg>
      </pc:sldChg>
    </pc:docChg>
  </pc:docChgLst>
  <pc:docChgLst>
    <pc:chgData name="Caroline Musumarra" userId="e8f6d931-9786-482f-a007-62c5d18a9406" providerId="ADAL" clId="{70B47722-06AF-462B-8112-36667BB3E875}"/>
    <pc:docChg chg="undo custSel delSld modSld sldOrd">
      <pc:chgData name="Caroline Musumarra" userId="e8f6d931-9786-482f-a007-62c5d18a9406" providerId="ADAL" clId="{70B47722-06AF-462B-8112-36667BB3E875}" dt="2023-08-02T20:33:06.724" v="2268" actId="12789"/>
      <pc:docMkLst>
        <pc:docMk/>
      </pc:docMkLst>
      <pc:sldChg chg="modSp mod">
        <pc:chgData name="Caroline Musumarra" userId="e8f6d931-9786-482f-a007-62c5d18a9406" providerId="ADAL" clId="{70B47722-06AF-462B-8112-36667BB3E875}" dt="2023-08-02T19:42:12.164" v="570" actId="20577"/>
        <pc:sldMkLst>
          <pc:docMk/>
          <pc:sldMk cId="1226246873" sldId="260"/>
        </pc:sldMkLst>
        <pc:spChg chg="mod">
          <ac:chgData name="Caroline Musumarra" userId="e8f6d931-9786-482f-a007-62c5d18a9406" providerId="ADAL" clId="{70B47722-06AF-462B-8112-36667BB3E875}" dt="2023-08-02T19:42:12.164" v="570" actId="20577"/>
          <ac:spMkLst>
            <pc:docMk/>
            <pc:sldMk cId="1226246873" sldId="260"/>
            <ac:spMk id="10" creationId="{3A05E553-BA27-602B-AB74-1034802C465C}"/>
          </ac:spMkLst>
        </pc:spChg>
        <pc:spChg chg="mod">
          <ac:chgData name="Caroline Musumarra" userId="e8f6d931-9786-482f-a007-62c5d18a9406" providerId="ADAL" clId="{70B47722-06AF-462B-8112-36667BB3E875}" dt="2023-08-02T19:41:53.062" v="561" actId="1076"/>
          <ac:spMkLst>
            <pc:docMk/>
            <pc:sldMk cId="1226246873" sldId="260"/>
            <ac:spMk id="11" creationId="{98BBBB06-9F02-2E74-709B-1809AC0106C6}"/>
          </ac:spMkLst>
        </pc:spChg>
      </pc:sldChg>
      <pc:sldChg chg="modSp mod">
        <pc:chgData name="Caroline Musumarra" userId="e8f6d931-9786-482f-a007-62c5d18a9406" providerId="ADAL" clId="{70B47722-06AF-462B-8112-36667BB3E875}" dt="2023-08-02T20:31:24.363" v="2247" actId="5793"/>
        <pc:sldMkLst>
          <pc:docMk/>
          <pc:sldMk cId="4239363456" sldId="309"/>
        </pc:sldMkLst>
        <pc:spChg chg="mod">
          <ac:chgData name="Caroline Musumarra" userId="e8f6d931-9786-482f-a007-62c5d18a9406" providerId="ADAL" clId="{70B47722-06AF-462B-8112-36667BB3E875}" dt="2023-08-02T20:30:47.777" v="2218" actId="1076"/>
          <ac:spMkLst>
            <pc:docMk/>
            <pc:sldMk cId="4239363456" sldId="309"/>
            <ac:spMk id="2" creationId="{CAC657BF-1B38-F76A-2F8F-851FCBA484E2}"/>
          </ac:spMkLst>
        </pc:spChg>
        <pc:spChg chg="mod">
          <ac:chgData name="Caroline Musumarra" userId="e8f6d931-9786-482f-a007-62c5d18a9406" providerId="ADAL" clId="{70B47722-06AF-462B-8112-36667BB3E875}" dt="2023-08-02T20:31:24.363" v="2247" actId="5793"/>
          <ac:spMkLst>
            <pc:docMk/>
            <pc:sldMk cId="4239363456" sldId="309"/>
            <ac:spMk id="10" creationId="{3A05E553-BA27-602B-AB74-1034802C465C}"/>
          </ac:spMkLst>
        </pc:spChg>
      </pc:sldChg>
      <pc:sldChg chg="addSp delSp modSp mod">
        <pc:chgData name="Caroline Musumarra" userId="e8f6d931-9786-482f-a007-62c5d18a9406" providerId="ADAL" clId="{70B47722-06AF-462B-8112-36667BB3E875}" dt="2023-08-02T20:33:06.724" v="2268" actId="12789"/>
        <pc:sldMkLst>
          <pc:docMk/>
          <pc:sldMk cId="3216611511" sldId="310"/>
        </pc:sldMkLst>
        <pc:spChg chg="del mod">
          <ac:chgData name="Caroline Musumarra" userId="e8f6d931-9786-482f-a007-62c5d18a9406" providerId="ADAL" clId="{70B47722-06AF-462B-8112-36667BB3E875}" dt="2023-08-02T20:31:49.110" v="2248" actId="478"/>
          <ac:spMkLst>
            <pc:docMk/>
            <pc:sldMk cId="3216611511" sldId="310"/>
            <ac:spMk id="2" creationId="{96FEF6BE-C541-5F1C-0D78-79B4797A7360}"/>
          </ac:spMkLst>
        </pc:spChg>
        <pc:spChg chg="add mod">
          <ac:chgData name="Caroline Musumarra" userId="e8f6d931-9786-482f-a007-62c5d18a9406" providerId="ADAL" clId="{70B47722-06AF-462B-8112-36667BB3E875}" dt="2023-08-02T20:33:06.724" v="2268" actId="12789"/>
          <ac:spMkLst>
            <pc:docMk/>
            <pc:sldMk cId="3216611511" sldId="310"/>
            <ac:spMk id="3" creationId="{898DAA30-624A-B423-7B01-A93E7423F905}"/>
          </ac:spMkLst>
        </pc:spChg>
        <pc:spChg chg="mod">
          <ac:chgData name="Caroline Musumarra" userId="e8f6d931-9786-482f-a007-62c5d18a9406" providerId="ADAL" clId="{70B47722-06AF-462B-8112-36667BB3E875}" dt="2023-08-02T20:28:09.358" v="2071" actId="6549"/>
          <ac:spMkLst>
            <pc:docMk/>
            <pc:sldMk cId="3216611511" sldId="310"/>
            <ac:spMk id="10" creationId="{3A05E553-BA27-602B-AB74-1034802C465C}"/>
          </ac:spMkLst>
        </pc:spChg>
      </pc:sldChg>
      <pc:sldChg chg="delSp modSp mod">
        <pc:chgData name="Caroline Musumarra" userId="e8f6d931-9786-482f-a007-62c5d18a9406" providerId="ADAL" clId="{70B47722-06AF-462B-8112-36667BB3E875}" dt="2023-08-02T19:43:25.854" v="675" actId="478"/>
        <pc:sldMkLst>
          <pc:docMk/>
          <pc:sldMk cId="2990383336" sldId="311"/>
        </pc:sldMkLst>
        <pc:spChg chg="mod">
          <ac:chgData name="Caroline Musumarra" userId="e8f6d931-9786-482f-a007-62c5d18a9406" providerId="ADAL" clId="{70B47722-06AF-462B-8112-36667BB3E875}" dt="2023-08-02T19:43:23.035" v="674" actId="20577"/>
          <ac:spMkLst>
            <pc:docMk/>
            <pc:sldMk cId="2990383336" sldId="311"/>
            <ac:spMk id="10" creationId="{3A05E553-BA27-602B-AB74-1034802C465C}"/>
          </ac:spMkLst>
        </pc:spChg>
        <pc:picChg chg="del">
          <ac:chgData name="Caroline Musumarra" userId="e8f6d931-9786-482f-a007-62c5d18a9406" providerId="ADAL" clId="{70B47722-06AF-462B-8112-36667BB3E875}" dt="2023-08-02T19:43:25.854" v="675" actId="478"/>
          <ac:picMkLst>
            <pc:docMk/>
            <pc:sldMk cId="2990383336" sldId="311"/>
            <ac:picMk id="4" creationId="{4C298633-8A73-4EEF-7D10-950E61120DAA}"/>
          </ac:picMkLst>
        </pc:picChg>
      </pc:sldChg>
      <pc:sldChg chg="delSp modSp mod ord">
        <pc:chgData name="Caroline Musumarra" userId="e8f6d931-9786-482f-a007-62c5d18a9406" providerId="ADAL" clId="{70B47722-06AF-462B-8112-36667BB3E875}" dt="2023-08-02T20:28:02.011" v="2070"/>
        <pc:sldMkLst>
          <pc:docMk/>
          <pc:sldMk cId="1730913245" sldId="312"/>
        </pc:sldMkLst>
        <pc:spChg chg="mod">
          <ac:chgData name="Caroline Musumarra" userId="e8f6d931-9786-482f-a007-62c5d18a9406" providerId="ADAL" clId="{70B47722-06AF-462B-8112-36667BB3E875}" dt="2023-08-02T19:45:32.936" v="815" actId="20577"/>
          <ac:spMkLst>
            <pc:docMk/>
            <pc:sldMk cId="1730913245" sldId="312"/>
            <ac:spMk id="10" creationId="{3A05E553-BA27-602B-AB74-1034802C465C}"/>
          </ac:spMkLst>
        </pc:spChg>
        <pc:picChg chg="mod">
          <ac:chgData name="Caroline Musumarra" userId="e8f6d931-9786-482f-a007-62c5d18a9406" providerId="ADAL" clId="{70B47722-06AF-462B-8112-36667BB3E875}" dt="2023-08-02T19:44:52.081" v="768" actId="12788"/>
          <ac:picMkLst>
            <pc:docMk/>
            <pc:sldMk cId="1730913245" sldId="312"/>
            <ac:picMk id="2" creationId="{BC9B2882-F6C4-B53B-4D3E-4B97B7B969D3}"/>
          </ac:picMkLst>
        </pc:picChg>
        <pc:picChg chg="del">
          <ac:chgData name="Caroline Musumarra" userId="e8f6d931-9786-482f-a007-62c5d18a9406" providerId="ADAL" clId="{70B47722-06AF-462B-8112-36667BB3E875}" dt="2023-08-02T19:44:33.195" v="763" actId="478"/>
          <ac:picMkLst>
            <pc:docMk/>
            <pc:sldMk cId="1730913245" sldId="312"/>
            <ac:picMk id="3" creationId="{A2CD33CB-31B1-61F2-D266-D4129C0764D1}"/>
          </ac:picMkLst>
        </pc:picChg>
      </pc:sldChg>
      <pc:sldChg chg="modSp mod">
        <pc:chgData name="Caroline Musumarra" userId="e8f6d931-9786-482f-a007-62c5d18a9406" providerId="ADAL" clId="{70B47722-06AF-462B-8112-36667BB3E875}" dt="2023-08-02T19:56:13.096" v="1581" actId="6549"/>
        <pc:sldMkLst>
          <pc:docMk/>
          <pc:sldMk cId="1148380416" sldId="313"/>
        </pc:sldMkLst>
        <pc:spChg chg="mod">
          <ac:chgData name="Caroline Musumarra" userId="e8f6d931-9786-482f-a007-62c5d18a9406" providerId="ADAL" clId="{70B47722-06AF-462B-8112-36667BB3E875}" dt="2023-08-02T19:56:13.096" v="1581" actId="6549"/>
          <ac:spMkLst>
            <pc:docMk/>
            <pc:sldMk cId="1148380416" sldId="313"/>
            <ac:spMk id="6" creationId="{B71EB819-0CC5-AD9D-8E11-A65C5D9C4B80}"/>
          </ac:spMkLst>
        </pc:spChg>
        <pc:spChg chg="mod">
          <ac:chgData name="Caroline Musumarra" userId="e8f6d931-9786-482f-a007-62c5d18a9406" providerId="ADAL" clId="{70B47722-06AF-462B-8112-36667BB3E875}" dt="2023-08-02T19:49:41.372" v="931" actId="3064"/>
          <ac:spMkLst>
            <pc:docMk/>
            <pc:sldMk cId="1148380416" sldId="313"/>
            <ac:spMk id="10" creationId="{3A05E553-BA27-602B-AB74-1034802C465C}"/>
          </ac:spMkLst>
        </pc:spChg>
      </pc:sldChg>
      <pc:sldChg chg="modSp mod">
        <pc:chgData name="Caroline Musumarra" userId="e8f6d931-9786-482f-a007-62c5d18a9406" providerId="ADAL" clId="{70B47722-06AF-462B-8112-36667BB3E875}" dt="2023-08-02T19:55:22.137" v="1504" actId="3064"/>
        <pc:sldMkLst>
          <pc:docMk/>
          <pc:sldMk cId="1228227287" sldId="314"/>
        </pc:sldMkLst>
        <pc:spChg chg="mod">
          <ac:chgData name="Caroline Musumarra" userId="e8f6d931-9786-482f-a007-62c5d18a9406" providerId="ADAL" clId="{70B47722-06AF-462B-8112-36667BB3E875}" dt="2023-08-02T19:55:22.137" v="1504" actId="3064"/>
          <ac:spMkLst>
            <pc:docMk/>
            <pc:sldMk cId="1228227287" sldId="314"/>
            <ac:spMk id="10" creationId="{3A05E553-BA27-602B-AB74-1034802C465C}"/>
          </ac:spMkLst>
        </pc:spChg>
      </pc:sldChg>
      <pc:sldChg chg="modSp mod">
        <pc:chgData name="Caroline Musumarra" userId="e8f6d931-9786-482f-a007-62c5d18a9406" providerId="ADAL" clId="{70B47722-06AF-462B-8112-36667BB3E875}" dt="2023-08-02T19:59:36.308" v="1630" actId="12"/>
        <pc:sldMkLst>
          <pc:docMk/>
          <pc:sldMk cId="3563711432" sldId="315"/>
        </pc:sldMkLst>
        <pc:spChg chg="mod">
          <ac:chgData name="Caroline Musumarra" userId="e8f6d931-9786-482f-a007-62c5d18a9406" providerId="ADAL" clId="{70B47722-06AF-462B-8112-36667BB3E875}" dt="2023-08-02T19:59:36.308" v="1630" actId="12"/>
          <ac:spMkLst>
            <pc:docMk/>
            <pc:sldMk cId="3563711432" sldId="315"/>
            <ac:spMk id="2" creationId="{1C2CE15E-9B7E-2DC7-38FE-A58A4C497E9C}"/>
          </ac:spMkLst>
        </pc:spChg>
        <pc:spChg chg="mod">
          <ac:chgData name="Caroline Musumarra" userId="e8f6d931-9786-482f-a007-62c5d18a9406" providerId="ADAL" clId="{70B47722-06AF-462B-8112-36667BB3E875}" dt="2023-08-02T19:56:59.826" v="1598" actId="20577"/>
          <ac:spMkLst>
            <pc:docMk/>
            <pc:sldMk cId="3563711432" sldId="315"/>
            <ac:spMk id="10" creationId="{3A05E553-BA27-602B-AB74-1034802C465C}"/>
          </ac:spMkLst>
        </pc:spChg>
      </pc:sldChg>
      <pc:sldChg chg="modSp mod">
        <pc:chgData name="Caroline Musumarra" userId="e8f6d931-9786-482f-a007-62c5d18a9406" providerId="ADAL" clId="{70B47722-06AF-462B-8112-36667BB3E875}" dt="2023-08-02T20:27:19.567" v="2065" actId="27636"/>
        <pc:sldMkLst>
          <pc:docMk/>
          <pc:sldMk cId="1078642252" sldId="317"/>
        </pc:sldMkLst>
        <pc:spChg chg="mod">
          <ac:chgData name="Caroline Musumarra" userId="e8f6d931-9786-482f-a007-62c5d18a9406" providerId="ADAL" clId="{70B47722-06AF-462B-8112-36667BB3E875}" dt="2023-08-02T20:27:19.567" v="2065" actId="27636"/>
          <ac:spMkLst>
            <pc:docMk/>
            <pc:sldMk cId="1078642252" sldId="317"/>
            <ac:spMk id="2" creationId="{90B9B40E-FC90-F87B-151B-11CC602F918C}"/>
          </ac:spMkLst>
        </pc:spChg>
        <pc:spChg chg="mod">
          <ac:chgData name="Caroline Musumarra" userId="e8f6d931-9786-482f-a007-62c5d18a9406" providerId="ADAL" clId="{70B47722-06AF-462B-8112-36667BB3E875}" dt="2023-08-02T20:27:08.885" v="2058"/>
          <ac:spMkLst>
            <pc:docMk/>
            <pc:sldMk cId="1078642252" sldId="317"/>
            <ac:spMk id="10" creationId="{3A05E553-BA27-602B-AB74-1034802C465C}"/>
          </ac:spMkLst>
        </pc:spChg>
      </pc:sldChg>
      <pc:sldChg chg="modSp mod">
        <pc:chgData name="Caroline Musumarra" userId="e8f6d931-9786-482f-a007-62c5d18a9406" providerId="ADAL" clId="{70B47722-06AF-462B-8112-36667BB3E875}" dt="2023-08-02T20:04:01.073" v="1739" actId="404"/>
        <pc:sldMkLst>
          <pc:docMk/>
          <pc:sldMk cId="508018149" sldId="318"/>
        </pc:sldMkLst>
        <pc:spChg chg="mod">
          <ac:chgData name="Caroline Musumarra" userId="e8f6d931-9786-482f-a007-62c5d18a9406" providerId="ADAL" clId="{70B47722-06AF-462B-8112-36667BB3E875}" dt="2023-08-02T20:04:01.073" v="1739" actId="404"/>
          <ac:spMkLst>
            <pc:docMk/>
            <pc:sldMk cId="508018149" sldId="318"/>
            <ac:spMk id="2" creationId="{DD3A31ED-E2E5-E6B9-B5C1-BA5067FD8515}"/>
          </ac:spMkLst>
        </pc:spChg>
      </pc:sldChg>
      <pc:sldChg chg="modSp mod">
        <pc:chgData name="Caroline Musumarra" userId="e8f6d931-9786-482f-a007-62c5d18a9406" providerId="ADAL" clId="{70B47722-06AF-462B-8112-36667BB3E875}" dt="2023-08-02T20:11:49.287" v="1852" actId="207"/>
        <pc:sldMkLst>
          <pc:docMk/>
          <pc:sldMk cId="2419608551" sldId="319"/>
        </pc:sldMkLst>
        <pc:spChg chg="mod">
          <ac:chgData name="Caroline Musumarra" userId="e8f6d931-9786-482f-a007-62c5d18a9406" providerId="ADAL" clId="{70B47722-06AF-462B-8112-36667BB3E875}" dt="2023-08-02T20:11:49.287" v="1852" actId="207"/>
          <ac:spMkLst>
            <pc:docMk/>
            <pc:sldMk cId="2419608551" sldId="319"/>
            <ac:spMk id="2" creationId="{3258A93A-D4A1-DAC5-7D7F-A2D89431E5F0}"/>
          </ac:spMkLst>
        </pc:spChg>
        <pc:spChg chg="mod">
          <ac:chgData name="Caroline Musumarra" userId="e8f6d931-9786-482f-a007-62c5d18a9406" providerId="ADAL" clId="{70B47722-06AF-462B-8112-36667BB3E875}" dt="2023-08-02T20:08:06.107" v="1795" actId="3064"/>
          <ac:spMkLst>
            <pc:docMk/>
            <pc:sldMk cId="2419608551" sldId="319"/>
            <ac:spMk id="10" creationId="{3A05E553-BA27-602B-AB74-1034802C465C}"/>
          </ac:spMkLst>
        </pc:spChg>
      </pc:sldChg>
      <pc:sldChg chg="modSp mod">
        <pc:chgData name="Caroline Musumarra" userId="e8f6d931-9786-482f-a007-62c5d18a9406" providerId="ADAL" clId="{70B47722-06AF-462B-8112-36667BB3E875}" dt="2023-08-02T20:12:45.249" v="1916" actId="20577"/>
        <pc:sldMkLst>
          <pc:docMk/>
          <pc:sldMk cId="2955071064" sldId="320"/>
        </pc:sldMkLst>
        <pc:spChg chg="mod">
          <ac:chgData name="Caroline Musumarra" userId="e8f6d931-9786-482f-a007-62c5d18a9406" providerId="ADAL" clId="{70B47722-06AF-462B-8112-36667BB3E875}" dt="2023-08-02T20:12:45.249" v="1916" actId="20577"/>
          <ac:spMkLst>
            <pc:docMk/>
            <pc:sldMk cId="2955071064" sldId="320"/>
            <ac:spMk id="2" creationId="{6D7EACDC-296F-6E67-5BCD-748A6DD05F29}"/>
          </ac:spMkLst>
        </pc:spChg>
      </pc:sldChg>
      <pc:sldChg chg="addSp delSp modSp mod">
        <pc:chgData name="Caroline Musumarra" userId="e8f6d931-9786-482f-a007-62c5d18a9406" providerId="ADAL" clId="{70B47722-06AF-462B-8112-36667BB3E875}" dt="2023-08-02T19:50:45.157" v="966" actId="20577"/>
        <pc:sldMkLst>
          <pc:docMk/>
          <pc:sldMk cId="280997382" sldId="321"/>
        </pc:sldMkLst>
        <pc:spChg chg="add mod">
          <ac:chgData name="Caroline Musumarra" userId="e8f6d931-9786-482f-a007-62c5d18a9406" providerId="ADAL" clId="{70B47722-06AF-462B-8112-36667BB3E875}" dt="2023-08-02T19:50:45.157" v="966" actId="20577"/>
          <ac:spMkLst>
            <pc:docMk/>
            <pc:sldMk cId="280997382" sldId="321"/>
            <ac:spMk id="2" creationId="{2752FBD3-021C-A441-9E1A-0BAB8C654780}"/>
          </ac:spMkLst>
        </pc:spChg>
        <pc:spChg chg="del mod">
          <ac:chgData name="Caroline Musumarra" userId="e8f6d931-9786-482f-a007-62c5d18a9406" providerId="ADAL" clId="{70B47722-06AF-462B-8112-36667BB3E875}" dt="2023-08-02T19:48:12.464" v="879" actId="478"/>
          <ac:spMkLst>
            <pc:docMk/>
            <pc:sldMk cId="280997382" sldId="321"/>
            <ac:spMk id="4" creationId="{89ED4FFF-E39C-F832-E43C-463B712AB39C}"/>
          </ac:spMkLst>
        </pc:spChg>
        <pc:spChg chg="mod">
          <ac:chgData name="Caroline Musumarra" userId="e8f6d931-9786-482f-a007-62c5d18a9406" providerId="ADAL" clId="{70B47722-06AF-462B-8112-36667BB3E875}" dt="2023-08-02T19:48:25.699" v="881" actId="3064"/>
          <ac:spMkLst>
            <pc:docMk/>
            <pc:sldMk cId="280997382" sldId="321"/>
            <ac:spMk id="10" creationId="{3A05E553-BA27-602B-AB74-1034802C465C}"/>
          </ac:spMkLst>
        </pc:spChg>
      </pc:sldChg>
      <pc:sldChg chg="modSp mod">
        <pc:chgData name="Caroline Musumarra" userId="e8f6d931-9786-482f-a007-62c5d18a9406" providerId="ADAL" clId="{70B47722-06AF-462B-8112-36667BB3E875}" dt="2023-08-02T20:27:44.015" v="2066" actId="1076"/>
        <pc:sldMkLst>
          <pc:docMk/>
          <pc:sldMk cId="339124049" sldId="322"/>
        </pc:sldMkLst>
        <pc:spChg chg="mod">
          <ac:chgData name="Caroline Musumarra" userId="e8f6d931-9786-482f-a007-62c5d18a9406" providerId="ADAL" clId="{70B47722-06AF-462B-8112-36667BB3E875}" dt="2023-08-02T20:27:44.015" v="2066" actId="1076"/>
          <ac:spMkLst>
            <pc:docMk/>
            <pc:sldMk cId="339124049" sldId="322"/>
            <ac:spMk id="2" creationId="{73A4E0A8-304B-F1C9-4075-ECE9307BEDC6}"/>
          </ac:spMkLst>
        </pc:spChg>
        <pc:spChg chg="mod">
          <ac:chgData name="Caroline Musumarra" userId="e8f6d931-9786-482f-a007-62c5d18a9406" providerId="ADAL" clId="{70B47722-06AF-462B-8112-36667BB3E875}" dt="2023-08-02T19:54:16.087" v="1408" actId="3064"/>
          <ac:spMkLst>
            <pc:docMk/>
            <pc:sldMk cId="339124049" sldId="322"/>
            <ac:spMk id="10" creationId="{3A05E553-BA27-602B-AB74-1034802C465C}"/>
          </ac:spMkLst>
        </pc:spChg>
      </pc:sldChg>
      <pc:sldChg chg="modSp mod">
        <pc:chgData name="Caroline Musumarra" userId="e8f6d931-9786-482f-a007-62c5d18a9406" providerId="ADAL" clId="{70B47722-06AF-462B-8112-36667BB3E875}" dt="2023-08-02T20:26:39.631" v="2054" actId="115"/>
        <pc:sldMkLst>
          <pc:docMk/>
          <pc:sldMk cId="1949588178" sldId="323"/>
        </pc:sldMkLst>
        <pc:spChg chg="mod">
          <ac:chgData name="Caroline Musumarra" userId="e8f6d931-9786-482f-a007-62c5d18a9406" providerId="ADAL" clId="{70B47722-06AF-462B-8112-36667BB3E875}" dt="2023-08-02T20:26:39.631" v="2054" actId="115"/>
          <ac:spMkLst>
            <pc:docMk/>
            <pc:sldMk cId="1949588178" sldId="323"/>
            <ac:spMk id="3" creationId="{696635FC-EE77-325A-E5F9-13DF5D623CE3}"/>
          </ac:spMkLst>
        </pc:spChg>
      </pc:sldChg>
      <pc:sldChg chg="del">
        <pc:chgData name="Caroline Musumarra" userId="e8f6d931-9786-482f-a007-62c5d18a9406" providerId="ADAL" clId="{70B47722-06AF-462B-8112-36667BB3E875}" dt="2023-08-02T20:14:20.008" v="1928" actId="2696"/>
        <pc:sldMkLst>
          <pc:docMk/>
          <pc:sldMk cId="1615002602" sldId="324"/>
        </pc:sldMkLst>
      </pc:sldChg>
      <pc:sldChg chg="del">
        <pc:chgData name="Caroline Musumarra" userId="e8f6d931-9786-482f-a007-62c5d18a9406" providerId="ADAL" clId="{70B47722-06AF-462B-8112-36667BB3E875}" dt="2023-08-02T20:25:37.748" v="2016" actId="2696"/>
        <pc:sldMkLst>
          <pc:docMk/>
          <pc:sldMk cId="253853413" sldId="325"/>
        </pc:sldMkLst>
      </pc:sldChg>
      <pc:sldChg chg="addSp delSp modSp mod">
        <pc:chgData name="Caroline Musumarra" userId="e8f6d931-9786-482f-a007-62c5d18a9406" providerId="ADAL" clId="{70B47722-06AF-462B-8112-36667BB3E875}" dt="2023-08-02T20:25:30.498" v="2015" actId="20577"/>
        <pc:sldMkLst>
          <pc:docMk/>
          <pc:sldMk cId="1310550089" sldId="326"/>
        </pc:sldMkLst>
        <pc:spChg chg="add del">
          <ac:chgData name="Caroline Musumarra" userId="e8f6d931-9786-482f-a007-62c5d18a9406" providerId="ADAL" clId="{70B47722-06AF-462B-8112-36667BB3E875}" dt="2023-08-02T20:24:38.443" v="2002" actId="22"/>
          <ac:spMkLst>
            <pc:docMk/>
            <pc:sldMk cId="1310550089" sldId="326"/>
            <ac:spMk id="4" creationId="{A8EFFEC1-A8FD-5449-CFA4-35BA7072480C}"/>
          </ac:spMkLst>
        </pc:spChg>
        <pc:graphicFrameChg chg="del mod modGraphic">
          <ac:chgData name="Caroline Musumarra" userId="e8f6d931-9786-482f-a007-62c5d18a9406" providerId="ADAL" clId="{70B47722-06AF-462B-8112-36667BB3E875}" dt="2023-08-02T20:24:34.704" v="1999" actId="478"/>
          <ac:graphicFrameMkLst>
            <pc:docMk/>
            <pc:sldMk cId="1310550089" sldId="326"/>
            <ac:graphicFrameMk id="2" creationId="{EAC19E47-9F90-4D97-8EB3-EF9A37C0DA92}"/>
          </ac:graphicFrameMkLst>
        </pc:graphicFrameChg>
        <pc:graphicFrameChg chg="add mod modGraphic">
          <ac:chgData name="Caroline Musumarra" userId="e8f6d931-9786-482f-a007-62c5d18a9406" providerId="ADAL" clId="{70B47722-06AF-462B-8112-36667BB3E875}" dt="2023-08-02T20:25:30.498" v="2015" actId="20577"/>
          <ac:graphicFrameMkLst>
            <pc:docMk/>
            <pc:sldMk cId="1310550089" sldId="326"/>
            <ac:graphicFrameMk id="5" creationId="{47A526F0-2691-FE2E-4A2B-2BACD7A66215}"/>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ED7A43C5-3A7E-4C60-8323-C7B2323F8387}" type="datetimeFigureOut">
              <a:rPr lang="en-US" smtClean="0"/>
              <a:t>8/31/2023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879A7E1-C5D5-45EF-86E1-1A64FA4D85AE}" type="slidenum">
              <a:rPr lang="en-US" smtClean="0"/>
              <a:t>‹#›</a:t>
            </a:fld>
            <a:endParaRPr lang="en-US" dirty="0"/>
          </a:p>
        </p:txBody>
      </p:sp>
    </p:spTree>
    <p:extLst>
      <p:ext uri="{BB962C8B-B14F-4D97-AF65-F5344CB8AC3E}">
        <p14:creationId xmlns:p14="http://schemas.microsoft.com/office/powerpoint/2010/main" val="1577580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79A7E1-C5D5-45EF-86E1-1A64FA4D85AE}" type="slidenum">
              <a:rPr lang="en-US" smtClean="0"/>
              <a:t>1</a:t>
            </a:fld>
            <a:endParaRPr lang="en-US" dirty="0"/>
          </a:p>
        </p:txBody>
      </p:sp>
    </p:spTree>
    <p:extLst>
      <p:ext uri="{BB962C8B-B14F-4D97-AF65-F5344CB8AC3E}">
        <p14:creationId xmlns:p14="http://schemas.microsoft.com/office/powerpoint/2010/main" val="1140843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79A7E1-C5D5-45EF-86E1-1A64FA4D85AE}" type="slidenum">
              <a:rPr lang="en-US" smtClean="0"/>
              <a:t>10</a:t>
            </a:fld>
            <a:endParaRPr lang="en-US" dirty="0"/>
          </a:p>
        </p:txBody>
      </p:sp>
    </p:spTree>
    <p:extLst>
      <p:ext uri="{BB962C8B-B14F-4D97-AF65-F5344CB8AC3E}">
        <p14:creationId xmlns:p14="http://schemas.microsoft.com/office/powerpoint/2010/main" val="69715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79A7E1-C5D5-45EF-86E1-1A64FA4D85AE}" type="slidenum">
              <a:rPr lang="en-US" smtClean="0"/>
              <a:t>11</a:t>
            </a:fld>
            <a:endParaRPr lang="en-US" dirty="0"/>
          </a:p>
        </p:txBody>
      </p:sp>
    </p:spTree>
    <p:extLst>
      <p:ext uri="{BB962C8B-B14F-4D97-AF65-F5344CB8AC3E}">
        <p14:creationId xmlns:p14="http://schemas.microsoft.com/office/powerpoint/2010/main" val="3585726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79A7E1-C5D5-45EF-86E1-1A64FA4D85AE}" type="slidenum">
              <a:rPr lang="en-US" smtClean="0"/>
              <a:t>12</a:t>
            </a:fld>
            <a:endParaRPr lang="en-US" dirty="0"/>
          </a:p>
        </p:txBody>
      </p:sp>
    </p:spTree>
    <p:extLst>
      <p:ext uri="{BB962C8B-B14F-4D97-AF65-F5344CB8AC3E}">
        <p14:creationId xmlns:p14="http://schemas.microsoft.com/office/powerpoint/2010/main" val="10094042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79A7E1-C5D5-45EF-86E1-1A64FA4D85AE}" type="slidenum">
              <a:rPr lang="en-US" smtClean="0"/>
              <a:t>13</a:t>
            </a:fld>
            <a:endParaRPr lang="en-US" dirty="0"/>
          </a:p>
        </p:txBody>
      </p:sp>
    </p:spTree>
    <p:extLst>
      <p:ext uri="{BB962C8B-B14F-4D97-AF65-F5344CB8AC3E}">
        <p14:creationId xmlns:p14="http://schemas.microsoft.com/office/powerpoint/2010/main" val="3706212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79A7E1-C5D5-45EF-86E1-1A64FA4D85AE}" type="slidenum">
              <a:rPr lang="en-US" smtClean="0"/>
              <a:t>14</a:t>
            </a:fld>
            <a:endParaRPr lang="en-US" dirty="0"/>
          </a:p>
        </p:txBody>
      </p:sp>
    </p:spTree>
    <p:extLst>
      <p:ext uri="{BB962C8B-B14F-4D97-AF65-F5344CB8AC3E}">
        <p14:creationId xmlns:p14="http://schemas.microsoft.com/office/powerpoint/2010/main" val="67814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79A7E1-C5D5-45EF-86E1-1A64FA4D85AE}" type="slidenum">
              <a:rPr lang="en-US" smtClean="0"/>
              <a:t>2</a:t>
            </a:fld>
            <a:endParaRPr lang="en-US" dirty="0"/>
          </a:p>
        </p:txBody>
      </p:sp>
    </p:spTree>
    <p:extLst>
      <p:ext uri="{BB962C8B-B14F-4D97-AF65-F5344CB8AC3E}">
        <p14:creationId xmlns:p14="http://schemas.microsoft.com/office/powerpoint/2010/main" val="669771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79A7E1-C5D5-45EF-86E1-1A64FA4D85AE}" type="slidenum">
              <a:rPr lang="en-US" smtClean="0"/>
              <a:t>3</a:t>
            </a:fld>
            <a:endParaRPr lang="en-US" dirty="0"/>
          </a:p>
        </p:txBody>
      </p:sp>
    </p:spTree>
    <p:extLst>
      <p:ext uri="{BB962C8B-B14F-4D97-AF65-F5344CB8AC3E}">
        <p14:creationId xmlns:p14="http://schemas.microsoft.com/office/powerpoint/2010/main" val="948478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79A7E1-C5D5-45EF-86E1-1A64FA4D85AE}" type="slidenum">
              <a:rPr lang="en-US" smtClean="0"/>
              <a:t>4</a:t>
            </a:fld>
            <a:endParaRPr lang="en-US" dirty="0"/>
          </a:p>
        </p:txBody>
      </p:sp>
    </p:spTree>
    <p:extLst>
      <p:ext uri="{BB962C8B-B14F-4D97-AF65-F5344CB8AC3E}">
        <p14:creationId xmlns:p14="http://schemas.microsoft.com/office/powerpoint/2010/main" val="1733406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79A7E1-C5D5-45EF-86E1-1A64FA4D85AE}" type="slidenum">
              <a:rPr lang="en-US" smtClean="0"/>
              <a:t>5</a:t>
            </a:fld>
            <a:endParaRPr lang="en-US" dirty="0"/>
          </a:p>
        </p:txBody>
      </p:sp>
    </p:spTree>
    <p:extLst>
      <p:ext uri="{BB962C8B-B14F-4D97-AF65-F5344CB8AC3E}">
        <p14:creationId xmlns:p14="http://schemas.microsoft.com/office/powerpoint/2010/main" val="3076708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79A7E1-C5D5-45EF-86E1-1A64FA4D85AE}" type="slidenum">
              <a:rPr lang="en-US" smtClean="0"/>
              <a:t>6</a:t>
            </a:fld>
            <a:endParaRPr lang="en-US" dirty="0"/>
          </a:p>
        </p:txBody>
      </p:sp>
    </p:spTree>
    <p:extLst>
      <p:ext uri="{BB962C8B-B14F-4D97-AF65-F5344CB8AC3E}">
        <p14:creationId xmlns:p14="http://schemas.microsoft.com/office/powerpoint/2010/main" val="818451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79A7E1-C5D5-45EF-86E1-1A64FA4D85AE}" type="slidenum">
              <a:rPr lang="en-US" smtClean="0"/>
              <a:t>7</a:t>
            </a:fld>
            <a:endParaRPr lang="en-US" dirty="0"/>
          </a:p>
        </p:txBody>
      </p:sp>
    </p:spTree>
    <p:extLst>
      <p:ext uri="{BB962C8B-B14F-4D97-AF65-F5344CB8AC3E}">
        <p14:creationId xmlns:p14="http://schemas.microsoft.com/office/powerpoint/2010/main" val="171421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79A7E1-C5D5-45EF-86E1-1A64FA4D85AE}" type="slidenum">
              <a:rPr lang="en-US" smtClean="0"/>
              <a:t>8</a:t>
            </a:fld>
            <a:endParaRPr lang="en-US" dirty="0"/>
          </a:p>
        </p:txBody>
      </p:sp>
    </p:spTree>
    <p:extLst>
      <p:ext uri="{BB962C8B-B14F-4D97-AF65-F5344CB8AC3E}">
        <p14:creationId xmlns:p14="http://schemas.microsoft.com/office/powerpoint/2010/main" val="672570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79A7E1-C5D5-45EF-86E1-1A64FA4D85AE}" type="slidenum">
              <a:rPr lang="en-US" smtClean="0"/>
              <a:t>9</a:t>
            </a:fld>
            <a:endParaRPr lang="en-US" dirty="0"/>
          </a:p>
        </p:txBody>
      </p:sp>
    </p:spTree>
    <p:extLst>
      <p:ext uri="{BB962C8B-B14F-4D97-AF65-F5344CB8AC3E}">
        <p14:creationId xmlns:p14="http://schemas.microsoft.com/office/powerpoint/2010/main" val="3153135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Logo, company name&#10;&#10;Description automatically generated">
            <a:extLst>
              <a:ext uri="{FF2B5EF4-FFF2-40B4-BE49-F238E27FC236}">
                <a16:creationId xmlns:a16="http://schemas.microsoft.com/office/drawing/2014/main" id="{3BD9E0F9-03EE-23CA-E881-81953082520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Date Placeholder 3">
            <a:extLst>
              <a:ext uri="{FF2B5EF4-FFF2-40B4-BE49-F238E27FC236}">
                <a16:creationId xmlns:a16="http://schemas.microsoft.com/office/drawing/2014/main" id="{9A981B3E-8F02-48C3-4CF7-A777E03CA396}"/>
              </a:ext>
            </a:extLst>
          </p:cNvPr>
          <p:cNvSpPr>
            <a:spLocks noGrp="1"/>
          </p:cNvSpPr>
          <p:nvPr>
            <p:ph type="dt" sz="half" idx="10"/>
          </p:nvPr>
        </p:nvSpPr>
        <p:spPr/>
        <p:txBody>
          <a:bodyPr/>
          <a:lstStyle/>
          <a:p>
            <a:fld id="{0E5009AC-6036-5648-8530-D1BD355690EE}" type="datetimeFigureOut">
              <a:rPr lang="en-US" smtClean="0"/>
              <a:t>8/31/2023</a:t>
            </a:fld>
            <a:endParaRPr lang="en-US" dirty="0"/>
          </a:p>
        </p:txBody>
      </p:sp>
      <p:sp>
        <p:nvSpPr>
          <p:cNvPr id="5" name="Footer Placeholder 4">
            <a:extLst>
              <a:ext uri="{FF2B5EF4-FFF2-40B4-BE49-F238E27FC236}">
                <a16:creationId xmlns:a16="http://schemas.microsoft.com/office/drawing/2014/main" id="{D33685A8-B057-C8FD-3E67-AC4768617C0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23C5A35-8C3A-C56E-E86D-1161668E262C}"/>
              </a:ext>
            </a:extLst>
          </p:cNvPr>
          <p:cNvSpPr>
            <a:spLocks noGrp="1"/>
          </p:cNvSpPr>
          <p:nvPr>
            <p:ph type="sldNum" sz="quarter" idx="12"/>
          </p:nvPr>
        </p:nvSpPr>
        <p:spPr/>
        <p:txBody>
          <a:bodyPr/>
          <a:lstStyle/>
          <a:p>
            <a:fld id="{A2197A44-E99D-1749-9DC6-33E16437652F}" type="slidenum">
              <a:rPr lang="en-US" smtClean="0"/>
              <a:t>‹#›</a:t>
            </a:fld>
            <a:endParaRPr lang="en-US" dirty="0"/>
          </a:p>
        </p:txBody>
      </p:sp>
      <p:pic>
        <p:nvPicPr>
          <p:cNvPr id="10" name="Picture 9" descr="Logo, company name&#10;&#10;Description automatically generated">
            <a:extLst>
              <a:ext uri="{FF2B5EF4-FFF2-40B4-BE49-F238E27FC236}">
                <a16:creationId xmlns:a16="http://schemas.microsoft.com/office/drawing/2014/main" id="{4A63C7E7-730D-2194-A848-A4D17084B93C}"/>
              </a:ext>
            </a:extLst>
          </p:cNvPr>
          <p:cNvPicPr>
            <a:picLocks noChangeAspect="1"/>
          </p:cNvPicPr>
          <p:nvPr userDrawn="1"/>
        </p:nvPicPr>
        <p:blipFill>
          <a:blip r:embed="rId3"/>
          <a:stretch>
            <a:fillRect/>
          </a:stretch>
        </p:blipFill>
        <p:spPr>
          <a:xfrm>
            <a:off x="146685" y="-477837"/>
            <a:ext cx="2144078" cy="2144078"/>
          </a:xfrm>
          <a:prstGeom prst="rect">
            <a:avLst/>
          </a:prstGeom>
        </p:spPr>
      </p:pic>
    </p:spTree>
    <p:extLst>
      <p:ext uri="{BB962C8B-B14F-4D97-AF65-F5344CB8AC3E}">
        <p14:creationId xmlns:p14="http://schemas.microsoft.com/office/powerpoint/2010/main" val="1917574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1B82C4D-6894-2AC7-406E-A73F2B372EE1}"/>
              </a:ext>
            </a:extLst>
          </p:cNvPr>
          <p:cNvSpPr>
            <a:spLocks noGrp="1"/>
          </p:cNvSpPr>
          <p:nvPr>
            <p:ph type="dt" sz="half" idx="10"/>
          </p:nvPr>
        </p:nvSpPr>
        <p:spPr/>
        <p:txBody>
          <a:bodyPr/>
          <a:lstStyle/>
          <a:p>
            <a:fld id="{0E5009AC-6036-5648-8530-D1BD355690EE}" type="datetimeFigureOut">
              <a:rPr lang="en-US" smtClean="0"/>
              <a:t>8/31/2023</a:t>
            </a:fld>
            <a:endParaRPr lang="en-US" dirty="0"/>
          </a:p>
        </p:txBody>
      </p:sp>
      <p:pic>
        <p:nvPicPr>
          <p:cNvPr id="8" name="Picture 7" descr="Shape, rectangle&#10;&#10;Description automatically generated">
            <a:extLst>
              <a:ext uri="{FF2B5EF4-FFF2-40B4-BE49-F238E27FC236}">
                <a16:creationId xmlns:a16="http://schemas.microsoft.com/office/drawing/2014/main" id="{3F5CB21F-EE28-B888-2B14-355FECB2FD7D}"/>
              </a:ext>
            </a:extLst>
          </p:cNvPr>
          <p:cNvPicPr>
            <a:picLocks noChangeAspect="1"/>
          </p:cNvPicPr>
          <p:nvPr userDrawn="1"/>
        </p:nvPicPr>
        <p:blipFill>
          <a:blip r:embed="rId2"/>
          <a:stretch>
            <a:fillRect/>
          </a:stretch>
        </p:blipFill>
        <p:spPr>
          <a:xfrm>
            <a:off x="0" y="177424"/>
            <a:ext cx="12192000" cy="6858000"/>
          </a:xfrm>
          <a:prstGeom prst="rect">
            <a:avLst/>
          </a:prstGeom>
        </p:spPr>
      </p:pic>
      <p:sp>
        <p:nvSpPr>
          <p:cNvPr id="3" name="Content Placeholder 2">
            <a:extLst>
              <a:ext uri="{FF2B5EF4-FFF2-40B4-BE49-F238E27FC236}">
                <a16:creationId xmlns:a16="http://schemas.microsoft.com/office/drawing/2014/main" id="{662F80C3-B0FB-68AF-F93F-9457905DC9D3}"/>
              </a:ext>
            </a:extLst>
          </p:cNvPr>
          <p:cNvSpPr>
            <a:spLocks noGrp="1"/>
          </p:cNvSpPr>
          <p:nvPr>
            <p:ph idx="1"/>
          </p:nvPr>
        </p:nvSpPr>
        <p:spPr/>
        <p:txBody>
          <a:bodyPr/>
          <a:lstStyle>
            <a:lvl1pPr>
              <a:defRPr b="0" i="0">
                <a:latin typeface="Montserrat" pitchFamily="2" charset="77"/>
              </a:defRPr>
            </a:lvl1pPr>
            <a:lvl2pPr>
              <a:defRPr b="0" i="0">
                <a:latin typeface="Montserrat" pitchFamily="2" charset="77"/>
              </a:defRPr>
            </a:lvl2pPr>
            <a:lvl3pPr>
              <a:defRPr b="0" i="0">
                <a:latin typeface="Montserrat" pitchFamily="2" charset="77"/>
              </a:defRPr>
            </a:lvl3pPr>
            <a:lvl4pPr>
              <a:defRPr b="0" i="0">
                <a:latin typeface="Montserrat" pitchFamily="2" charset="77"/>
              </a:defRPr>
            </a:lvl4pPr>
            <a:lvl5pPr>
              <a:defRPr b="0" i="0">
                <a:latin typeface="Montserra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D37C5E1-BA34-B06E-F8C7-FE25A351F17C}"/>
              </a:ext>
            </a:extLst>
          </p:cNvPr>
          <p:cNvSpPr>
            <a:spLocks noGrp="1"/>
          </p:cNvSpPr>
          <p:nvPr>
            <p:ph type="sldNum" sz="quarter" idx="12"/>
          </p:nvPr>
        </p:nvSpPr>
        <p:spPr>
          <a:xfrm>
            <a:off x="8610600" y="6515229"/>
            <a:ext cx="2743200" cy="365125"/>
          </a:xfrm>
        </p:spPr>
        <p:txBody>
          <a:bodyPr/>
          <a:lstStyle/>
          <a:p>
            <a:fld id="{A2197A44-E99D-1749-9DC6-33E16437652F}" type="slidenum">
              <a:rPr lang="en-US" smtClean="0"/>
              <a:t>‹#›</a:t>
            </a:fld>
            <a:endParaRPr lang="en-US" dirty="0"/>
          </a:p>
        </p:txBody>
      </p:sp>
      <p:pic>
        <p:nvPicPr>
          <p:cNvPr id="15" name="Picture 14" descr="Logo, company name&#10;&#10;Description automatically generated">
            <a:extLst>
              <a:ext uri="{FF2B5EF4-FFF2-40B4-BE49-F238E27FC236}">
                <a16:creationId xmlns:a16="http://schemas.microsoft.com/office/drawing/2014/main" id="{A3A8227A-07A7-7C0D-37DF-BAA4801027F6}"/>
              </a:ext>
            </a:extLst>
          </p:cNvPr>
          <p:cNvPicPr>
            <a:picLocks noChangeAspect="1"/>
          </p:cNvPicPr>
          <p:nvPr userDrawn="1"/>
        </p:nvPicPr>
        <p:blipFill>
          <a:blip r:embed="rId3"/>
          <a:stretch>
            <a:fillRect/>
          </a:stretch>
        </p:blipFill>
        <p:spPr>
          <a:xfrm>
            <a:off x="0" y="5292919"/>
            <a:ext cx="1813560" cy="1813560"/>
          </a:xfrm>
          <a:prstGeom prst="rect">
            <a:avLst/>
          </a:prstGeom>
        </p:spPr>
      </p:pic>
    </p:spTree>
    <p:extLst>
      <p:ext uri="{BB962C8B-B14F-4D97-AF65-F5344CB8AC3E}">
        <p14:creationId xmlns:p14="http://schemas.microsoft.com/office/powerpoint/2010/main" val="1805958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descr="Shape&#10;&#10;Description automatically generated with medium confidence">
            <a:extLst>
              <a:ext uri="{FF2B5EF4-FFF2-40B4-BE49-F238E27FC236}">
                <a16:creationId xmlns:a16="http://schemas.microsoft.com/office/drawing/2014/main" id="{A2F12743-673B-C5D7-0CFC-47AB402BB4D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25B916D9-FE23-706D-0BA5-918DAB77D30F}"/>
              </a:ext>
            </a:extLst>
          </p:cNvPr>
          <p:cNvSpPr>
            <a:spLocks noGrp="1"/>
          </p:cNvSpPr>
          <p:nvPr>
            <p:ph sz="half" idx="1"/>
          </p:nvPr>
        </p:nvSpPr>
        <p:spPr>
          <a:xfrm>
            <a:off x="838200" y="1825625"/>
            <a:ext cx="5181600" cy="4351338"/>
          </a:xfrm>
        </p:spPr>
        <p:txBody>
          <a:bodyPr/>
          <a:lstStyle>
            <a:lvl1pPr>
              <a:defRPr b="0" i="0">
                <a:solidFill>
                  <a:schemeClr val="bg1"/>
                </a:solidFill>
                <a:latin typeface="Montserrat" pitchFamily="2" charset="77"/>
              </a:defRPr>
            </a:lvl1pPr>
            <a:lvl2pPr>
              <a:defRPr b="0" i="0">
                <a:solidFill>
                  <a:schemeClr val="bg1"/>
                </a:solidFill>
                <a:latin typeface="Montserrat" pitchFamily="2" charset="77"/>
              </a:defRPr>
            </a:lvl2pPr>
            <a:lvl3pPr>
              <a:defRPr b="0" i="0">
                <a:solidFill>
                  <a:schemeClr val="bg1"/>
                </a:solidFill>
                <a:latin typeface="Montserrat" pitchFamily="2" charset="77"/>
              </a:defRPr>
            </a:lvl3pPr>
            <a:lvl4pPr>
              <a:defRPr b="0" i="0">
                <a:solidFill>
                  <a:schemeClr val="bg1"/>
                </a:solidFill>
                <a:latin typeface="Montserrat" pitchFamily="2" charset="77"/>
              </a:defRPr>
            </a:lvl4pPr>
            <a:lvl5pPr>
              <a:defRPr b="0" i="0">
                <a:solidFill>
                  <a:schemeClr val="bg1"/>
                </a:solidFill>
                <a:latin typeface="Montserra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B731EA-B94C-80B2-0B4D-CE5EEE87373E}"/>
              </a:ext>
            </a:extLst>
          </p:cNvPr>
          <p:cNvSpPr>
            <a:spLocks noGrp="1"/>
          </p:cNvSpPr>
          <p:nvPr>
            <p:ph sz="half" idx="2"/>
          </p:nvPr>
        </p:nvSpPr>
        <p:spPr>
          <a:xfrm>
            <a:off x="6172200" y="1825625"/>
            <a:ext cx="5181600" cy="4351338"/>
          </a:xfrm>
        </p:spPr>
        <p:txBody>
          <a:bodyPr/>
          <a:lstStyle>
            <a:lvl1pPr>
              <a:defRPr b="0" i="0">
                <a:latin typeface="Montserrat" pitchFamily="2" charset="77"/>
              </a:defRPr>
            </a:lvl1pPr>
            <a:lvl2pPr>
              <a:defRPr b="0" i="0">
                <a:latin typeface="Montserrat" pitchFamily="2" charset="77"/>
              </a:defRPr>
            </a:lvl2pPr>
            <a:lvl3pPr>
              <a:defRPr b="0" i="0">
                <a:latin typeface="Montserrat" pitchFamily="2" charset="77"/>
              </a:defRPr>
            </a:lvl3pPr>
            <a:lvl4pPr>
              <a:defRPr b="0" i="0">
                <a:latin typeface="Montserrat" pitchFamily="2" charset="77"/>
              </a:defRPr>
            </a:lvl4pPr>
            <a:lvl5pPr>
              <a:defRPr b="0" i="0">
                <a:latin typeface="Montserra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942327-97E1-0748-5340-0DE66B3B2511}"/>
              </a:ext>
            </a:extLst>
          </p:cNvPr>
          <p:cNvSpPr>
            <a:spLocks noGrp="1"/>
          </p:cNvSpPr>
          <p:nvPr>
            <p:ph type="sldNum" sz="quarter" idx="12"/>
          </p:nvPr>
        </p:nvSpPr>
        <p:spPr/>
        <p:txBody>
          <a:bodyPr/>
          <a:lstStyle/>
          <a:p>
            <a:fld id="{A2197A44-E99D-1749-9DC6-33E16437652F}" type="slidenum">
              <a:rPr lang="en-US" smtClean="0"/>
              <a:t>‹#›</a:t>
            </a:fld>
            <a:endParaRPr lang="en-US" dirty="0"/>
          </a:p>
        </p:txBody>
      </p:sp>
      <p:pic>
        <p:nvPicPr>
          <p:cNvPr id="12" name="Picture 11" descr="A black and white logo&#10;&#10;Description automatically generated with low confidence">
            <a:extLst>
              <a:ext uri="{FF2B5EF4-FFF2-40B4-BE49-F238E27FC236}">
                <a16:creationId xmlns:a16="http://schemas.microsoft.com/office/drawing/2014/main" id="{FF0245B3-97E7-53CE-6A49-459310CE8F47}"/>
              </a:ext>
            </a:extLst>
          </p:cNvPr>
          <p:cNvPicPr>
            <a:picLocks noChangeAspect="1"/>
          </p:cNvPicPr>
          <p:nvPr userDrawn="1"/>
        </p:nvPicPr>
        <p:blipFill>
          <a:blip r:embed="rId3"/>
          <a:stretch>
            <a:fillRect/>
          </a:stretch>
        </p:blipFill>
        <p:spPr>
          <a:xfrm>
            <a:off x="110248" y="5980173"/>
            <a:ext cx="1611178" cy="436029"/>
          </a:xfrm>
          <a:prstGeom prst="rect">
            <a:avLst/>
          </a:prstGeom>
        </p:spPr>
      </p:pic>
    </p:spTree>
    <p:extLst>
      <p:ext uri="{BB962C8B-B14F-4D97-AF65-F5344CB8AC3E}">
        <p14:creationId xmlns:p14="http://schemas.microsoft.com/office/powerpoint/2010/main" val="1216295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1" name="Picture 10" descr="Graphical user interface&#10;&#10;Description automatically generated with medium confidence">
            <a:extLst>
              <a:ext uri="{FF2B5EF4-FFF2-40B4-BE49-F238E27FC236}">
                <a16:creationId xmlns:a16="http://schemas.microsoft.com/office/drawing/2014/main" id="{ED9033C1-4AC2-245D-4826-D699509876E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25B916D9-FE23-706D-0BA5-918DAB77D30F}"/>
              </a:ext>
            </a:extLst>
          </p:cNvPr>
          <p:cNvSpPr>
            <a:spLocks noGrp="1"/>
          </p:cNvSpPr>
          <p:nvPr>
            <p:ph sz="half" idx="1"/>
          </p:nvPr>
        </p:nvSpPr>
        <p:spPr>
          <a:xfrm>
            <a:off x="361122" y="1835564"/>
            <a:ext cx="3379304" cy="4351338"/>
          </a:xfrm>
        </p:spPr>
        <p:txBody>
          <a:bodyPr/>
          <a:lstStyle>
            <a:lvl1pPr>
              <a:defRPr sz="2000" b="0" i="0">
                <a:solidFill>
                  <a:schemeClr val="tx1"/>
                </a:solidFill>
                <a:latin typeface="Montserrat" pitchFamily="2" charset="77"/>
              </a:defRPr>
            </a:lvl1pPr>
            <a:lvl2pPr>
              <a:defRPr sz="1800" b="0" i="0">
                <a:solidFill>
                  <a:schemeClr val="tx1"/>
                </a:solidFill>
                <a:latin typeface="Montserrat" pitchFamily="2" charset="77"/>
              </a:defRPr>
            </a:lvl2pPr>
            <a:lvl3pPr>
              <a:defRPr sz="1600" b="0" i="0">
                <a:solidFill>
                  <a:schemeClr val="tx1"/>
                </a:solidFill>
                <a:latin typeface="Montserrat" pitchFamily="2" charset="77"/>
              </a:defRPr>
            </a:lvl3pPr>
            <a:lvl4pPr>
              <a:defRPr sz="1400" b="0" i="0">
                <a:solidFill>
                  <a:schemeClr val="tx1"/>
                </a:solidFill>
                <a:latin typeface="Montserrat" pitchFamily="2" charset="77"/>
              </a:defRPr>
            </a:lvl4pPr>
            <a:lvl5pPr>
              <a:defRPr sz="1200" b="0" i="0">
                <a:solidFill>
                  <a:schemeClr val="tx1"/>
                </a:solidFill>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6B731EA-B94C-80B2-0B4D-CE5EEE87373E}"/>
              </a:ext>
            </a:extLst>
          </p:cNvPr>
          <p:cNvSpPr>
            <a:spLocks noGrp="1"/>
          </p:cNvSpPr>
          <p:nvPr>
            <p:ph sz="half" idx="2"/>
          </p:nvPr>
        </p:nvSpPr>
        <p:spPr>
          <a:xfrm>
            <a:off x="4406348" y="1883792"/>
            <a:ext cx="3379304" cy="4351338"/>
          </a:xfrm>
        </p:spPr>
        <p:txBody>
          <a:bodyPr/>
          <a:lstStyle>
            <a:lvl1pPr>
              <a:defRPr sz="2000" b="0" i="0">
                <a:latin typeface="Montserrat" pitchFamily="2" charset="77"/>
              </a:defRPr>
            </a:lvl1pPr>
            <a:lvl2pPr>
              <a:defRPr sz="1800" b="0" i="0">
                <a:latin typeface="Montserrat" pitchFamily="2" charset="77"/>
              </a:defRPr>
            </a:lvl2pPr>
            <a:lvl3pPr>
              <a:defRPr sz="1600" b="0" i="0">
                <a:latin typeface="Montserrat" pitchFamily="2" charset="77"/>
              </a:defRPr>
            </a:lvl3pPr>
            <a:lvl4pPr>
              <a:defRPr sz="1400" b="0" i="0">
                <a:latin typeface="Montserrat" pitchFamily="2" charset="77"/>
              </a:defRPr>
            </a:lvl4pPr>
            <a:lvl5pPr>
              <a:defRPr sz="1200" b="0" i="0">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39942327-97E1-0748-5340-0DE66B3B2511}"/>
              </a:ext>
            </a:extLst>
          </p:cNvPr>
          <p:cNvSpPr>
            <a:spLocks noGrp="1"/>
          </p:cNvSpPr>
          <p:nvPr>
            <p:ph type="sldNum" sz="quarter" idx="12"/>
          </p:nvPr>
        </p:nvSpPr>
        <p:spPr/>
        <p:txBody>
          <a:bodyPr/>
          <a:lstStyle/>
          <a:p>
            <a:fld id="{A2197A44-E99D-1749-9DC6-33E16437652F}" type="slidenum">
              <a:rPr lang="en-US" smtClean="0"/>
              <a:t>‹#›</a:t>
            </a:fld>
            <a:endParaRPr lang="en-US" dirty="0"/>
          </a:p>
        </p:txBody>
      </p:sp>
      <p:sp>
        <p:nvSpPr>
          <p:cNvPr id="6" name="Content Placeholder 3">
            <a:extLst>
              <a:ext uri="{FF2B5EF4-FFF2-40B4-BE49-F238E27FC236}">
                <a16:creationId xmlns:a16="http://schemas.microsoft.com/office/drawing/2014/main" id="{E314F605-E085-F1A2-5B98-09CC72202C88}"/>
              </a:ext>
            </a:extLst>
          </p:cNvPr>
          <p:cNvSpPr>
            <a:spLocks noGrp="1"/>
          </p:cNvSpPr>
          <p:nvPr>
            <p:ph sz="half" idx="13"/>
          </p:nvPr>
        </p:nvSpPr>
        <p:spPr>
          <a:xfrm>
            <a:off x="8390572" y="1883792"/>
            <a:ext cx="3379304" cy="4351338"/>
          </a:xfrm>
        </p:spPr>
        <p:txBody>
          <a:bodyPr/>
          <a:lstStyle>
            <a:lvl1pPr>
              <a:defRPr sz="2000" b="0" i="0">
                <a:latin typeface="Montserrat" pitchFamily="2" charset="77"/>
              </a:defRPr>
            </a:lvl1pPr>
            <a:lvl2pPr>
              <a:defRPr sz="1800" b="0" i="0">
                <a:latin typeface="Montserrat" pitchFamily="2" charset="77"/>
              </a:defRPr>
            </a:lvl2pPr>
            <a:lvl3pPr>
              <a:defRPr sz="1600" b="0" i="0">
                <a:latin typeface="Montserrat" pitchFamily="2" charset="77"/>
              </a:defRPr>
            </a:lvl3pPr>
            <a:lvl4pPr>
              <a:defRPr sz="1400" b="0" i="0">
                <a:latin typeface="Montserrat" pitchFamily="2" charset="77"/>
              </a:defRPr>
            </a:lvl4pPr>
            <a:lvl5pPr>
              <a:defRPr sz="1200" b="0" i="0">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descr="A black and white logo&#10;&#10;Description automatically generated with low confidence">
            <a:extLst>
              <a:ext uri="{FF2B5EF4-FFF2-40B4-BE49-F238E27FC236}">
                <a16:creationId xmlns:a16="http://schemas.microsoft.com/office/drawing/2014/main" id="{500C75C9-3059-FFE8-EBDE-507415C17331}"/>
              </a:ext>
            </a:extLst>
          </p:cNvPr>
          <p:cNvPicPr>
            <a:picLocks noChangeAspect="1"/>
          </p:cNvPicPr>
          <p:nvPr userDrawn="1"/>
        </p:nvPicPr>
        <p:blipFill>
          <a:blip r:embed="rId3"/>
          <a:stretch>
            <a:fillRect/>
          </a:stretch>
        </p:blipFill>
        <p:spPr>
          <a:xfrm>
            <a:off x="110248" y="5980173"/>
            <a:ext cx="1611178" cy="436029"/>
          </a:xfrm>
          <a:prstGeom prst="rect">
            <a:avLst/>
          </a:prstGeom>
        </p:spPr>
      </p:pic>
    </p:spTree>
    <p:extLst>
      <p:ext uri="{BB962C8B-B14F-4D97-AF65-F5344CB8AC3E}">
        <p14:creationId xmlns:p14="http://schemas.microsoft.com/office/powerpoint/2010/main" val="2288473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1" name="Picture 10" descr="A picture containing shape&#10;&#10;Description automatically generated">
            <a:extLst>
              <a:ext uri="{FF2B5EF4-FFF2-40B4-BE49-F238E27FC236}">
                <a16:creationId xmlns:a16="http://schemas.microsoft.com/office/drawing/2014/main" id="{99544410-CB2A-6ABE-A38F-016A1458A403}"/>
              </a:ext>
            </a:extLst>
          </p:cNvPr>
          <p:cNvPicPr>
            <a:picLocks noChangeAspect="1"/>
          </p:cNvPicPr>
          <p:nvPr userDrawn="1"/>
        </p:nvPicPr>
        <p:blipFill>
          <a:blip r:embed="rId2"/>
          <a:stretch>
            <a:fillRect/>
          </a:stretch>
        </p:blipFill>
        <p:spPr>
          <a:xfrm>
            <a:off x="0" y="248479"/>
            <a:ext cx="12192000" cy="6858000"/>
          </a:xfrm>
          <a:prstGeom prst="rect">
            <a:avLst/>
          </a:prstGeom>
        </p:spPr>
      </p:pic>
      <p:sp>
        <p:nvSpPr>
          <p:cNvPr id="3" name="Picture Placeholder 2">
            <a:extLst>
              <a:ext uri="{FF2B5EF4-FFF2-40B4-BE49-F238E27FC236}">
                <a16:creationId xmlns:a16="http://schemas.microsoft.com/office/drawing/2014/main" id="{14CC19A9-7048-5EB3-D6FC-9CB3855DFABC}"/>
              </a:ext>
            </a:extLst>
          </p:cNvPr>
          <p:cNvSpPr>
            <a:spLocks noGrp="1"/>
          </p:cNvSpPr>
          <p:nvPr>
            <p:ph type="pic" idx="1"/>
          </p:nvPr>
        </p:nvSpPr>
        <p:spPr>
          <a:xfrm>
            <a:off x="5183188" y="987425"/>
            <a:ext cx="6172200" cy="4873625"/>
          </a:xfrm>
        </p:spPr>
        <p:txBody>
          <a:bodyPr/>
          <a:lstStyle>
            <a:lvl1pPr marL="0" indent="0">
              <a:buNone/>
              <a:defRPr sz="3200" b="0" i="0">
                <a:latin typeface="Montserrat Medium"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E1A2AF5-6AC9-9E64-2F62-D194CC38C417}"/>
              </a:ext>
            </a:extLst>
          </p:cNvPr>
          <p:cNvSpPr>
            <a:spLocks noGrp="1"/>
          </p:cNvSpPr>
          <p:nvPr>
            <p:ph type="body" sz="half" idx="2"/>
          </p:nvPr>
        </p:nvSpPr>
        <p:spPr>
          <a:xfrm>
            <a:off x="839788" y="2057400"/>
            <a:ext cx="3932237" cy="3811588"/>
          </a:xfrm>
        </p:spPr>
        <p:txBody>
          <a:bodyPr/>
          <a:lstStyle>
            <a:lvl1pPr marL="0" indent="0">
              <a:buNone/>
              <a:defRPr sz="1600" b="0" i="0">
                <a:latin typeface="Montserra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47A09C31-5839-5373-60F8-B0A0187359A5}"/>
              </a:ext>
            </a:extLst>
          </p:cNvPr>
          <p:cNvSpPr>
            <a:spLocks noGrp="1"/>
          </p:cNvSpPr>
          <p:nvPr>
            <p:ph type="sldNum" sz="quarter" idx="12"/>
          </p:nvPr>
        </p:nvSpPr>
        <p:spPr>
          <a:xfrm>
            <a:off x="8610600" y="6714156"/>
            <a:ext cx="2743200" cy="365125"/>
          </a:xfrm>
        </p:spPr>
        <p:txBody>
          <a:bodyPr/>
          <a:lstStyle/>
          <a:p>
            <a:fld id="{A2197A44-E99D-1749-9DC6-33E16437652F}" type="slidenum">
              <a:rPr lang="en-US" smtClean="0"/>
              <a:t>‹#›</a:t>
            </a:fld>
            <a:endParaRPr lang="en-US" dirty="0"/>
          </a:p>
        </p:txBody>
      </p:sp>
      <p:pic>
        <p:nvPicPr>
          <p:cNvPr id="13" name="Picture 12" descr="Logo, company name&#10;&#10;Description automatically generated">
            <a:extLst>
              <a:ext uri="{FF2B5EF4-FFF2-40B4-BE49-F238E27FC236}">
                <a16:creationId xmlns:a16="http://schemas.microsoft.com/office/drawing/2014/main" id="{EC4405E7-CC9F-3636-CF43-FB22CC48BB29}"/>
              </a:ext>
            </a:extLst>
          </p:cNvPr>
          <p:cNvPicPr>
            <a:picLocks noChangeAspect="1"/>
          </p:cNvPicPr>
          <p:nvPr userDrawn="1"/>
        </p:nvPicPr>
        <p:blipFill>
          <a:blip r:embed="rId3"/>
          <a:stretch>
            <a:fillRect/>
          </a:stretch>
        </p:blipFill>
        <p:spPr>
          <a:xfrm>
            <a:off x="0" y="5292919"/>
            <a:ext cx="1813560" cy="1813560"/>
          </a:xfrm>
          <a:prstGeom prst="rect">
            <a:avLst/>
          </a:prstGeom>
        </p:spPr>
      </p:pic>
    </p:spTree>
    <p:extLst>
      <p:ext uri="{BB962C8B-B14F-4D97-AF65-F5344CB8AC3E}">
        <p14:creationId xmlns:p14="http://schemas.microsoft.com/office/powerpoint/2010/main" val="2212739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49197EE8-7CBC-3E2C-B9E5-59E23920C1C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D243E17E-D72D-4720-6E1C-2064CF87BF04}"/>
              </a:ext>
            </a:extLst>
          </p:cNvPr>
          <p:cNvSpPr>
            <a:spLocks noGrp="1"/>
          </p:cNvSpPr>
          <p:nvPr>
            <p:ph type="sldNum" sz="quarter" idx="12"/>
          </p:nvPr>
        </p:nvSpPr>
        <p:spPr/>
        <p:txBody>
          <a:bodyPr/>
          <a:lstStyle/>
          <a:p>
            <a:fld id="{A2197A44-E99D-1749-9DC6-33E16437652F}" type="slidenum">
              <a:rPr lang="en-US" smtClean="0"/>
              <a:t>‹#›</a:t>
            </a:fld>
            <a:endParaRPr lang="en-US" dirty="0"/>
          </a:p>
        </p:txBody>
      </p:sp>
      <p:sp>
        <p:nvSpPr>
          <p:cNvPr id="7" name="Picture Placeholder 6">
            <a:extLst>
              <a:ext uri="{FF2B5EF4-FFF2-40B4-BE49-F238E27FC236}">
                <a16:creationId xmlns:a16="http://schemas.microsoft.com/office/drawing/2014/main" id="{25D62981-A3F8-C6E4-BC2A-B7107D49E94B}"/>
              </a:ext>
            </a:extLst>
          </p:cNvPr>
          <p:cNvSpPr>
            <a:spLocks noGrp="1"/>
          </p:cNvSpPr>
          <p:nvPr>
            <p:ph type="pic" sz="quarter" idx="13"/>
          </p:nvPr>
        </p:nvSpPr>
        <p:spPr>
          <a:xfrm>
            <a:off x="838200" y="1987550"/>
            <a:ext cx="10515600" cy="4641850"/>
          </a:xfrm>
        </p:spPr>
        <p:txBody>
          <a:bodyPr/>
          <a:lstStyle>
            <a:lvl1pPr>
              <a:defRPr b="0" i="0">
                <a:latin typeface="Montserrat Medium" pitchFamily="2" charset="77"/>
              </a:defRPr>
            </a:lvl1pPr>
          </a:lstStyle>
          <a:p>
            <a:endParaRPr lang="en-US" dirty="0"/>
          </a:p>
        </p:txBody>
      </p:sp>
      <p:pic>
        <p:nvPicPr>
          <p:cNvPr id="10" name="Picture 9" descr="Logo, company name&#10;&#10;Description automatically generated">
            <a:extLst>
              <a:ext uri="{FF2B5EF4-FFF2-40B4-BE49-F238E27FC236}">
                <a16:creationId xmlns:a16="http://schemas.microsoft.com/office/drawing/2014/main" id="{CC4EEC08-88E5-E0F7-C1BA-E5148F912FB1}"/>
              </a:ext>
            </a:extLst>
          </p:cNvPr>
          <p:cNvPicPr>
            <a:picLocks noChangeAspect="1"/>
          </p:cNvPicPr>
          <p:nvPr userDrawn="1"/>
        </p:nvPicPr>
        <p:blipFill>
          <a:blip r:embed="rId3"/>
          <a:stretch>
            <a:fillRect/>
          </a:stretch>
        </p:blipFill>
        <p:spPr>
          <a:xfrm>
            <a:off x="0" y="5292919"/>
            <a:ext cx="1813560" cy="1813560"/>
          </a:xfrm>
          <a:prstGeom prst="rect">
            <a:avLst/>
          </a:prstGeom>
        </p:spPr>
      </p:pic>
    </p:spTree>
    <p:extLst>
      <p:ext uri="{BB962C8B-B14F-4D97-AF65-F5344CB8AC3E}">
        <p14:creationId xmlns:p14="http://schemas.microsoft.com/office/powerpoint/2010/main" val="866678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88245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9AE4A2-89E5-247B-FBFB-27CB949E60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FBE33F2-2945-47E1-1974-BB8F7B39E7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062951-A1C2-E7C9-4D79-63269C1F14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5009AC-6036-5648-8530-D1BD355690EE}" type="datetimeFigureOut">
              <a:rPr lang="en-US" smtClean="0"/>
              <a:t>8/31/2023</a:t>
            </a:fld>
            <a:endParaRPr lang="en-US" dirty="0"/>
          </a:p>
        </p:txBody>
      </p:sp>
      <p:sp>
        <p:nvSpPr>
          <p:cNvPr id="5" name="Footer Placeholder 4">
            <a:extLst>
              <a:ext uri="{FF2B5EF4-FFF2-40B4-BE49-F238E27FC236}">
                <a16:creationId xmlns:a16="http://schemas.microsoft.com/office/drawing/2014/main" id="{01BE55F2-29E0-1285-3537-2FF6D20E1D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F37897D-A33A-E36A-08B0-FE08DFC763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197A44-E99D-1749-9DC6-33E16437652F}" type="slidenum">
              <a:rPr lang="en-US" smtClean="0"/>
              <a:t>‹#›</a:t>
            </a:fld>
            <a:endParaRPr lang="en-US" dirty="0"/>
          </a:p>
        </p:txBody>
      </p:sp>
    </p:spTree>
    <p:extLst>
      <p:ext uri="{BB962C8B-B14F-4D97-AF65-F5344CB8AC3E}">
        <p14:creationId xmlns:p14="http://schemas.microsoft.com/office/powerpoint/2010/main" val="586860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0" r:id="rId4"/>
    <p:sldLayoutId id="2147483657" r:id="rId5"/>
    <p:sldLayoutId id="214748365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7583285"/>
      </p:ext>
    </p:extLst>
  </p:cSld>
  <p:clrMap bg1="lt1" tx1="dk1" bg2="lt2" tx2="dk2" accent1="accent1" accent2="accent2" accent3="accent3" accent4="accent4" accent5="accent5" accent6="accent6" hlink="hlink" folHlink="folHlink"/>
  <p:sldLayoutIdLst>
    <p:sldLayoutId id="2147483659" r:id="rId1"/>
  </p:sldLayoutIdLst>
  <p:hf hdr="0"/>
  <p:txStyles>
    <p:titleStyle>
      <a:lvl1pPr algn="l" defTabSz="342900" rtl="0" eaLnBrk="1" latinLnBrk="0" hangingPunct="1">
        <a:spcBef>
          <a:spcPct val="0"/>
        </a:spcBef>
        <a:buNone/>
        <a:defRPr sz="3200" b="0" i="0" kern="1200" spc="0">
          <a:solidFill>
            <a:srgbClr val="9F0927"/>
          </a:solidFill>
          <a:latin typeface="Futura Medium" charset="0"/>
          <a:ea typeface="Futura Medium" charset="0"/>
          <a:cs typeface="Futura Medium" charset="0"/>
        </a:defRPr>
      </a:lvl1pPr>
    </p:titleStyle>
    <p:bodyStyle>
      <a:lvl1pPr marL="0" indent="0" algn="l" defTabSz="342900" rtl="0" eaLnBrk="1" latinLnBrk="0" hangingPunct="1">
        <a:spcBef>
          <a:spcPct val="20000"/>
        </a:spcBef>
        <a:buFont typeface="Arial"/>
        <a:buNone/>
        <a:defRPr sz="2400" b="0" i="0" kern="1200">
          <a:solidFill>
            <a:schemeClr val="tx1">
              <a:lumMod val="85000"/>
              <a:lumOff val="15000"/>
            </a:schemeClr>
          </a:solidFill>
          <a:latin typeface="Futura Std Medium"/>
          <a:ea typeface="+mn-ea"/>
          <a:cs typeface="Futura Std Medium"/>
        </a:defRPr>
      </a:lvl1pPr>
      <a:lvl2pPr marL="557213" indent="-214313" algn="l" defTabSz="342900" rtl="0" eaLnBrk="1" latinLnBrk="0" hangingPunct="1">
        <a:spcBef>
          <a:spcPct val="20000"/>
        </a:spcBef>
        <a:buFont typeface="Arial"/>
        <a:buChar char="–"/>
        <a:defRPr sz="1800" b="0" i="0" kern="1200">
          <a:solidFill>
            <a:srgbClr val="9F0927"/>
          </a:solidFill>
          <a:latin typeface="Futura Std Book"/>
          <a:ea typeface="+mn-ea"/>
          <a:cs typeface="Futura Std Book"/>
        </a:defRPr>
      </a:lvl2pPr>
      <a:lvl3pPr marL="857250" indent="-171450" algn="l" defTabSz="342900" rtl="0" eaLnBrk="1" latinLnBrk="0" hangingPunct="1">
        <a:spcBef>
          <a:spcPct val="20000"/>
        </a:spcBef>
        <a:buFont typeface="Arial"/>
        <a:buChar char="•"/>
        <a:defRPr sz="1500" b="0" i="0" kern="1200">
          <a:solidFill>
            <a:schemeClr val="tx1">
              <a:lumMod val="65000"/>
              <a:lumOff val="35000"/>
            </a:schemeClr>
          </a:solidFill>
          <a:latin typeface="Futura Std Book"/>
          <a:ea typeface="+mn-ea"/>
          <a:cs typeface="Futura Std Book"/>
        </a:defRPr>
      </a:lvl3pPr>
      <a:lvl4pPr marL="1200150" indent="-171450" algn="l" defTabSz="342900" rtl="0" eaLnBrk="1" latinLnBrk="0" hangingPunct="1">
        <a:spcBef>
          <a:spcPct val="20000"/>
        </a:spcBef>
        <a:buFont typeface="Arial"/>
        <a:buChar char="–"/>
        <a:defRPr sz="1500" b="0" i="0" kern="1200">
          <a:solidFill>
            <a:schemeClr val="tx1">
              <a:lumMod val="85000"/>
              <a:lumOff val="15000"/>
            </a:schemeClr>
          </a:solidFill>
          <a:latin typeface="Futura Std Book"/>
          <a:ea typeface="+mn-ea"/>
          <a:cs typeface="Futura Std Book"/>
        </a:defRPr>
      </a:lvl4pPr>
      <a:lvl5pPr marL="1543050" indent="-171450" algn="l" defTabSz="342900" rtl="0" eaLnBrk="1" latinLnBrk="0" hangingPunct="1">
        <a:spcBef>
          <a:spcPct val="20000"/>
        </a:spcBef>
        <a:buFont typeface="Arial"/>
        <a:buChar char="»"/>
        <a:defRPr sz="1500" b="0" i="0" kern="1200">
          <a:solidFill>
            <a:schemeClr val="tx1">
              <a:lumMod val="65000"/>
              <a:lumOff val="35000"/>
            </a:schemeClr>
          </a:solidFill>
          <a:latin typeface="Futura Std Book"/>
          <a:ea typeface="+mn-ea"/>
          <a:cs typeface="Futura Std Book"/>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mailto:cmusumarra@nabip.org"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hyperlink" Target="nabippac.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1689C0A-7254-4541-F571-BAAD67462BE1}"/>
              </a:ext>
            </a:extLst>
          </p:cNvPr>
          <p:cNvSpPr txBox="1">
            <a:spLocks/>
          </p:cNvSpPr>
          <p:nvPr/>
        </p:nvSpPr>
        <p:spPr>
          <a:xfrm>
            <a:off x="1139253" y="4120157"/>
            <a:ext cx="9913495" cy="666786"/>
          </a:xfrm>
          <a:prstGeom prst="rect">
            <a:avLst/>
          </a:prstGeom>
        </p:spPr>
        <p:txBody>
          <a:bodyPr>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457189" rtl="0" eaLnBrk="1" fontAlgn="auto" latinLnBrk="0" hangingPunct="1">
              <a:lnSpc>
                <a:spcPct val="100000"/>
              </a:lnSpc>
              <a:spcBef>
                <a:spcPct val="20000"/>
              </a:spcBef>
              <a:spcAft>
                <a:spcPts val="0"/>
              </a:spcAft>
              <a:buClrTx/>
              <a:buSzTx/>
              <a:tabLst/>
              <a:defRPr/>
            </a:pPr>
            <a:r>
              <a:rPr lang="en-US" sz="3733" b="1" dirty="0">
                <a:solidFill>
                  <a:schemeClr val="tx1">
                    <a:lumMod val="85000"/>
                    <a:lumOff val="15000"/>
                  </a:schemeClr>
                </a:solidFill>
                <a:latin typeface="Futura Std Medium"/>
                <a:cs typeface="Futura Std Medium"/>
              </a:rPr>
              <a:t>NABIP </a:t>
            </a:r>
            <a:r>
              <a:rPr kumimoji="0" lang="en-US" sz="3733" b="1" i="0" u="none" strike="noStrike" kern="1200" cap="none" spc="0" normalizeH="0" baseline="0" noProof="0" dirty="0">
                <a:ln>
                  <a:noFill/>
                </a:ln>
                <a:solidFill>
                  <a:schemeClr val="tx1">
                    <a:lumMod val="85000"/>
                    <a:lumOff val="15000"/>
                  </a:schemeClr>
                </a:solidFill>
                <a:effectLst/>
                <a:uLnTx/>
                <a:uFillTx/>
                <a:latin typeface="Futura Std Medium"/>
                <a:cs typeface="Futura Std Medium"/>
              </a:rPr>
              <a:t>PAC Presentation</a:t>
            </a:r>
            <a:endParaRPr kumimoji="0" lang="en-US" sz="2800" b="0" i="0" u="none" strike="noStrike" kern="1200" cap="none" spc="0" normalizeH="0" baseline="0" noProof="0" dirty="0">
              <a:ln>
                <a:noFill/>
              </a:ln>
              <a:solidFill>
                <a:schemeClr val="tx1">
                  <a:lumMod val="85000"/>
                  <a:lumOff val="15000"/>
                </a:schemeClr>
              </a:solidFill>
              <a:effectLst/>
              <a:uLnTx/>
              <a:uFillTx/>
              <a:latin typeface="Futura Std Medium"/>
              <a:ea typeface="+mn-ea"/>
              <a:cs typeface="Futura Std Medium"/>
            </a:endParaRPr>
          </a:p>
        </p:txBody>
      </p:sp>
      <p:pic>
        <p:nvPicPr>
          <p:cNvPr id="2" name="Picture 1" descr="A black background with colorful text&#10;&#10;Description automatically generated">
            <a:extLst>
              <a:ext uri="{FF2B5EF4-FFF2-40B4-BE49-F238E27FC236}">
                <a16:creationId xmlns:a16="http://schemas.microsoft.com/office/drawing/2014/main" id="{36ADBC72-4A29-CDED-F190-7EDC498501C4}"/>
              </a:ext>
            </a:extLst>
          </p:cNvPr>
          <p:cNvPicPr>
            <a:picLocks noChangeAspect="1"/>
          </p:cNvPicPr>
          <p:nvPr/>
        </p:nvPicPr>
        <p:blipFill rotWithShape="1">
          <a:blip r:embed="rId3"/>
          <a:srcRect l="7453" t="43207" r="6699" b="36586"/>
          <a:stretch/>
        </p:blipFill>
        <p:spPr>
          <a:xfrm>
            <a:off x="556592" y="1580427"/>
            <a:ext cx="11078817" cy="2607733"/>
          </a:xfrm>
          <a:prstGeom prst="rect">
            <a:avLst/>
          </a:prstGeom>
        </p:spPr>
      </p:pic>
    </p:spTree>
    <p:extLst>
      <p:ext uri="{BB962C8B-B14F-4D97-AF65-F5344CB8AC3E}">
        <p14:creationId xmlns:p14="http://schemas.microsoft.com/office/powerpoint/2010/main" val="4197921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3A05E553-BA27-602B-AB74-1034802C465C}"/>
              </a:ext>
            </a:extLst>
          </p:cNvPr>
          <p:cNvSpPr txBox="1">
            <a:spLocks/>
          </p:cNvSpPr>
          <p:nvPr/>
        </p:nvSpPr>
        <p:spPr>
          <a:xfrm>
            <a:off x="508000" y="277587"/>
            <a:ext cx="10972800" cy="535531"/>
          </a:xfrm>
          <a:prstGeom prst="rect">
            <a:avLst/>
          </a:prstGeom>
        </p:spPr>
        <p:txBody>
          <a:bodyPr>
            <a:spAutoFit/>
          </a:bodyPr>
          <a:lstStyle>
            <a:defPPr>
              <a:defRPr lang="en-US"/>
            </a:defPPr>
            <a:lvl1pPr marL="0" algn="l" defTabSz="609585" rtl="0" eaLnBrk="1" latinLnBrk="0" hangingPunct="1">
              <a:lnSpc>
                <a:spcPct val="90000"/>
              </a:lnSpc>
              <a:spcBef>
                <a:spcPct val="0"/>
              </a:spcBef>
              <a:buNone/>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spcBef>
                <a:spcPct val="20000"/>
              </a:spcBef>
              <a:defRPr/>
            </a:pPr>
            <a:r>
              <a:rPr lang="en-US" sz="3200" i="1" dirty="0">
                <a:latin typeface="Futura Std Medium"/>
              </a:rPr>
              <a:t>Who did NABIP support in the 2022 election cycle?</a:t>
            </a:r>
          </a:p>
        </p:txBody>
      </p:sp>
      <p:pic>
        <p:nvPicPr>
          <p:cNvPr id="7" name="Picture 6">
            <a:extLst>
              <a:ext uri="{FF2B5EF4-FFF2-40B4-BE49-F238E27FC236}">
                <a16:creationId xmlns:a16="http://schemas.microsoft.com/office/drawing/2014/main" id="{63BA425F-418E-BD66-4D89-DCEB73A9DCAE}"/>
              </a:ext>
            </a:extLst>
          </p:cNvPr>
          <p:cNvPicPr>
            <a:picLocks noChangeAspect="1"/>
          </p:cNvPicPr>
          <p:nvPr/>
        </p:nvPicPr>
        <p:blipFill>
          <a:blip r:embed="rId3"/>
          <a:stretch>
            <a:fillRect/>
          </a:stretch>
        </p:blipFill>
        <p:spPr>
          <a:xfrm>
            <a:off x="2697875" y="4326981"/>
            <a:ext cx="6593050" cy="1856603"/>
          </a:xfrm>
          <a:prstGeom prst="rect">
            <a:avLst/>
          </a:prstGeom>
        </p:spPr>
      </p:pic>
      <p:pic>
        <p:nvPicPr>
          <p:cNvPr id="8" name="Picture 7">
            <a:extLst>
              <a:ext uri="{FF2B5EF4-FFF2-40B4-BE49-F238E27FC236}">
                <a16:creationId xmlns:a16="http://schemas.microsoft.com/office/drawing/2014/main" id="{1683AC8A-DF80-D208-294A-C7E86E438591}"/>
              </a:ext>
            </a:extLst>
          </p:cNvPr>
          <p:cNvPicPr>
            <a:picLocks noChangeAspect="1"/>
          </p:cNvPicPr>
          <p:nvPr/>
        </p:nvPicPr>
        <p:blipFill>
          <a:blip r:embed="rId4"/>
          <a:stretch>
            <a:fillRect/>
          </a:stretch>
        </p:blipFill>
        <p:spPr>
          <a:xfrm>
            <a:off x="2697875" y="862010"/>
            <a:ext cx="6593050" cy="1603430"/>
          </a:xfrm>
          <a:prstGeom prst="rect">
            <a:avLst/>
          </a:prstGeom>
        </p:spPr>
      </p:pic>
      <p:pic>
        <p:nvPicPr>
          <p:cNvPr id="2" name="Picture 1">
            <a:extLst>
              <a:ext uri="{FF2B5EF4-FFF2-40B4-BE49-F238E27FC236}">
                <a16:creationId xmlns:a16="http://schemas.microsoft.com/office/drawing/2014/main" id="{D58CC27C-B55E-6FC8-8CD6-0260613DFDC5}"/>
              </a:ext>
            </a:extLst>
          </p:cNvPr>
          <p:cNvPicPr>
            <a:picLocks noChangeAspect="1"/>
          </p:cNvPicPr>
          <p:nvPr/>
        </p:nvPicPr>
        <p:blipFill>
          <a:blip r:embed="rId5"/>
          <a:stretch>
            <a:fillRect/>
          </a:stretch>
        </p:blipFill>
        <p:spPr>
          <a:xfrm>
            <a:off x="2697875" y="2595162"/>
            <a:ext cx="6588675" cy="1602097"/>
          </a:xfrm>
          <a:prstGeom prst="rect">
            <a:avLst/>
          </a:prstGeom>
        </p:spPr>
      </p:pic>
    </p:spTree>
    <p:extLst>
      <p:ext uri="{BB962C8B-B14F-4D97-AF65-F5344CB8AC3E}">
        <p14:creationId xmlns:p14="http://schemas.microsoft.com/office/powerpoint/2010/main" val="2748706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3A05E553-BA27-602B-AB74-1034802C465C}"/>
              </a:ext>
            </a:extLst>
          </p:cNvPr>
          <p:cNvSpPr txBox="1">
            <a:spLocks/>
          </p:cNvSpPr>
          <p:nvPr/>
        </p:nvSpPr>
        <p:spPr>
          <a:xfrm>
            <a:off x="508000" y="277587"/>
            <a:ext cx="10972800" cy="535531"/>
          </a:xfrm>
          <a:prstGeom prst="rect">
            <a:avLst/>
          </a:prstGeom>
        </p:spPr>
        <p:txBody>
          <a:bodyPr>
            <a:spAutoFit/>
          </a:bodyPr>
          <a:lstStyle>
            <a:defPPr>
              <a:defRPr lang="en-US"/>
            </a:defPPr>
            <a:lvl1pPr marL="0" algn="l" defTabSz="609585" rtl="0" eaLnBrk="1" latinLnBrk="0" hangingPunct="1">
              <a:lnSpc>
                <a:spcPct val="90000"/>
              </a:lnSpc>
              <a:spcBef>
                <a:spcPct val="0"/>
              </a:spcBef>
              <a:buNone/>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3200" i="1" dirty="0">
                <a:latin typeface="Futura Std Medium"/>
              </a:rPr>
              <a:t>Why should </a:t>
            </a:r>
            <a:r>
              <a:rPr lang="en-US" sz="3200" b="1" i="1" dirty="0">
                <a:latin typeface="Futura Std Medium"/>
              </a:rPr>
              <a:t>YOU</a:t>
            </a:r>
            <a:r>
              <a:rPr lang="en-US" sz="3200" i="1" dirty="0">
                <a:latin typeface="Futura Std Medium"/>
              </a:rPr>
              <a:t> contribute?</a:t>
            </a:r>
          </a:p>
        </p:txBody>
      </p:sp>
      <p:sp>
        <p:nvSpPr>
          <p:cNvPr id="2" name="Content Placeholder 2">
            <a:extLst>
              <a:ext uri="{FF2B5EF4-FFF2-40B4-BE49-F238E27FC236}">
                <a16:creationId xmlns:a16="http://schemas.microsoft.com/office/drawing/2014/main" id="{1C2CE15E-9B7E-2DC7-38FE-A58A4C497E9C}"/>
              </a:ext>
            </a:extLst>
          </p:cNvPr>
          <p:cNvSpPr txBox="1">
            <a:spLocks/>
          </p:cNvSpPr>
          <p:nvPr/>
        </p:nvSpPr>
        <p:spPr>
          <a:xfrm>
            <a:off x="609600" y="1312382"/>
            <a:ext cx="10972800" cy="4233237"/>
          </a:xfrm>
          <a:prstGeom prst="rect">
            <a:avLst/>
          </a:prstGeom>
        </p:spPr>
        <p:txBody>
          <a:bodyPr vert="horz" lIns="91440" tIns="45720" rIns="91440" bIns="45720" rtlCol="0">
            <a:normAutofit/>
          </a:bodyPr>
          <a:lstStyle>
            <a:defPPr>
              <a:defRPr lang="en-US"/>
            </a:defPPr>
            <a:lvl1pPr marL="0" indent="0" algn="l" defTabSz="609585" rtl="0" eaLnBrk="1" latinLnBrk="0" hangingPunct="1">
              <a:lnSpc>
                <a:spcPct val="90000"/>
              </a:lnSpc>
              <a:spcBef>
                <a:spcPts val="1000"/>
              </a:spcBef>
              <a:buFont typeface="Arial" panose="020B0604020202020204" pitchFamily="34" charset="0"/>
              <a:buNone/>
              <a:defRPr sz="2400" b="0" i="0" kern="1200">
                <a:solidFill>
                  <a:schemeClr val="tx1"/>
                </a:solidFill>
                <a:latin typeface="+mn-lt"/>
                <a:ea typeface="+mn-ea"/>
                <a:cs typeface="+mn-cs"/>
              </a:defRPr>
            </a:lvl1pPr>
            <a:lvl2pPr marL="609585" indent="0" algn="l" defTabSz="609585"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219170" indent="0" algn="l" defTabSz="609585"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828754" indent="0" algn="l" defTabSz="609585"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4pPr>
            <a:lvl5pPr marL="2438339" indent="0" algn="l" defTabSz="609585"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5pPr>
            <a:lvl6pPr marL="3047924" indent="0" algn="l" defTabSz="609585"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6pPr>
            <a:lvl7pPr marL="3657509" indent="0" algn="l" defTabSz="609585"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7pPr>
            <a:lvl8pPr marL="4267093" indent="0" algn="l" defTabSz="609585"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8pPr>
            <a:lvl9pPr marL="4876678" indent="0" algn="l" defTabSz="609585"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9pPr>
          </a:lstStyle>
          <a:p>
            <a:pPr marL="457200" indent="-457200">
              <a:buFont typeface="Arial" panose="020B0604020202020204" pitchFamily="34" charset="0"/>
              <a:buChar char="•"/>
            </a:pPr>
            <a:r>
              <a:rPr lang="en-US" sz="2800" dirty="0">
                <a:latin typeface="Futura Std Medium"/>
              </a:rPr>
              <a:t>NABIP PAC provides us with a valuable opportunity to build relationships and educate members of Congress, leading to the introduction of legislation that represents our industry's interests. </a:t>
            </a:r>
          </a:p>
          <a:p>
            <a:pPr marL="457200" indent="-457200">
              <a:buFont typeface="Arial" panose="020B0604020202020204" pitchFamily="34" charset="0"/>
              <a:buChar char="•"/>
            </a:pPr>
            <a:r>
              <a:rPr lang="en-US" sz="2800" dirty="0">
                <a:latin typeface="Futura Std Medium"/>
              </a:rPr>
              <a:t>Other occupations have successfully established associations and PACs, showcasing the power of a unified voice in shaping policies. By actively participating in our PAC, we can similarly amplify our voice and influence positive changes that benefit our industry and its members.</a:t>
            </a:r>
          </a:p>
        </p:txBody>
      </p:sp>
    </p:spTree>
    <p:extLst>
      <p:ext uri="{BB962C8B-B14F-4D97-AF65-F5344CB8AC3E}">
        <p14:creationId xmlns:p14="http://schemas.microsoft.com/office/powerpoint/2010/main" val="3563711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3A05E553-BA27-602B-AB74-1034802C465C}"/>
              </a:ext>
            </a:extLst>
          </p:cNvPr>
          <p:cNvSpPr txBox="1">
            <a:spLocks/>
          </p:cNvSpPr>
          <p:nvPr/>
        </p:nvSpPr>
        <p:spPr>
          <a:xfrm>
            <a:off x="508000" y="277587"/>
            <a:ext cx="10972800" cy="535531"/>
          </a:xfrm>
          <a:prstGeom prst="rect">
            <a:avLst/>
          </a:prstGeom>
        </p:spPr>
        <p:txBody>
          <a:bodyPr>
            <a:spAutoFit/>
          </a:bodyPr>
          <a:lstStyle>
            <a:defPPr>
              <a:defRPr lang="en-US"/>
            </a:defPPr>
            <a:lvl1pPr marL="0" algn="l" defTabSz="609585" rtl="0" eaLnBrk="1" latinLnBrk="0" hangingPunct="1">
              <a:lnSpc>
                <a:spcPct val="90000"/>
              </a:lnSpc>
              <a:spcBef>
                <a:spcPct val="0"/>
              </a:spcBef>
              <a:buNone/>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spcBef>
                <a:spcPct val="20000"/>
              </a:spcBef>
              <a:defRPr/>
            </a:pPr>
            <a:r>
              <a:rPr lang="en-US" sz="3200" i="1" dirty="0">
                <a:latin typeface="Futura Std Medium"/>
              </a:rPr>
              <a:t>What has NABIP done for me lately?</a:t>
            </a:r>
          </a:p>
        </p:txBody>
      </p:sp>
      <p:sp>
        <p:nvSpPr>
          <p:cNvPr id="2" name="Content Placeholder 2">
            <a:extLst>
              <a:ext uri="{FF2B5EF4-FFF2-40B4-BE49-F238E27FC236}">
                <a16:creationId xmlns:a16="http://schemas.microsoft.com/office/drawing/2014/main" id="{90B9B40E-FC90-F87B-151B-11CC602F918C}"/>
              </a:ext>
            </a:extLst>
          </p:cNvPr>
          <p:cNvSpPr txBox="1">
            <a:spLocks/>
          </p:cNvSpPr>
          <p:nvPr/>
        </p:nvSpPr>
        <p:spPr>
          <a:xfrm>
            <a:off x="609600" y="1283292"/>
            <a:ext cx="10972800" cy="4291415"/>
          </a:xfrm>
          <a:prstGeom prst="rect">
            <a:avLst/>
          </a:prstGeom>
        </p:spPr>
        <p:txBody>
          <a:bodyPr vert="horz" lIns="91440" tIns="45720" rIns="91440" bIns="45720" rtlCol="0">
            <a:normAutofit fontScale="92500" lnSpcReduction="10000"/>
          </a:bodyPr>
          <a:lstStyle>
            <a:defPPr>
              <a:defRPr lang="en-US"/>
            </a:defPPr>
            <a:lvl1pPr marL="0" indent="0" algn="l" defTabSz="609585" rtl="0" eaLnBrk="1" latinLnBrk="0" hangingPunct="1">
              <a:lnSpc>
                <a:spcPct val="90000"/>
              </a:lnSpc>
              <a:spcBef>
                <a:spcPts val="1000"/>
              </a:spcBef>
              <a:buFont typeface="Arial" panose="020B0604020202020204" pitchFamily="34" charset="0"/>
              <a:buNone/>
              <a:defRPr sz="2400" b="0" i="0" kern="1200">
                <a:solidFill>
                  <a:schemeClr val="tx1"/>
                </a:solidFill>
                <a:latin typeface="+mn-lt"/>
                <a:ea typeface="+mn-ea"/>
                <a:cs typeface="+mn-cs"/>
              </a:defRPr>
            </a:lvl1pPr>
            <a:lvl2pPr marL="609585" indent="0" algn="l" defTabSz="609585"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219170" indent="0" algn="l" defTabSz="609585"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828754" indent="0" algn="l" defTabSz="609585"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4pPr>
            <a:lvl5pPr marL="2438339" indent="0" algn="l" defTabSz="609585"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5pPr>
            <a:lvl6pPr marL="3047924" indent="0" algn="l" defTabSz="609585"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6pPr>
            <a:lvl7pPr marL="3657509" indent="0" algn="l" defTabSz="609585"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7pPr>
            <a:lvl8pPr marL="4267093" indent="0" algn="l" defTabSz="609585"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8pPr>
            <a:lvl9pPr marL="4876678" indent="0" algn="l" defTabSz="609585"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9pPr>
          </a:lstStyle>
          <a:p>
            <a:pPr marL="457200" indent="-457200">
              <a:buFont typeface="Arial" panose="020B0604020202020204" pitchFamily="34" charset="0"/>
              <a:buChar char="•"/>
            </a:pPr>
            <a:r>
              <a:rPr lang="en-US" sz="2900" dirty="0">
                <a:latin typeface="Futura Std Medium"/>
              </a:rPr>
              <a:t>Well, beyond advancing positive initiatives, NABIP plays a crucial role in preventing detrimental ideas from becoming law. </a:t>
            </a:r>
          </a:p>
          <a:p>
            <a:pPr marL="1066785" lvl="1" indent="-457200">
              <a:buFont typeface="Arial" panose="020B0604020202020204" pitchFamily="34" charset="0"/>
              <a:buChar char="•"/>
            </a:pPr>
            <a:r>
              <a:rPr lang="en-US" sz="2900" dirty="0">
                <a:latin typeface="Futura Std Medium"/>
              </a:rPr>
              <a:t>One recent success was our instrumental role in banning surprise medical bills, ensuring patients are no longer burdened with unexpected balances from out-of-network providers during emergencies or situations where had no choice. </a:t>
            </a:r>
          </a:p>
          <a:p>
            <a:pPr marL="1066785" lvl="1" indent="-457200">
              <a:buFont typeface="Arial" panose="020B0604020202020204" pitchFamily="34" charset="0"/>
              <a:buChar char="•"/>
            </a:pPr>
            <a:r>
              <a:rPr lang="en-US" sz="2900" dirty="0">
                <a:latin typeface="Futura Std Medium"/>
              </a:rPr>
              <a:t>Additionally, NABIP successfully ensured that billions of unused FSA dollars that were rolled over from 2021 to 2022 and 2022 to 2023, providing much-needed flexibility and financial relief for our members.</a:t>
            </a:r>
          </a:p>
        </p:txBody>
      </p:sp>
    </p:spTree>
    <p:extLst>
      <p:ext uri="{BB962C8B-B14F-4D97-AF65-F5344CB8AC3E}">
        <p14:creationId xmlns:p14="http://schemas.microsoft.com/office/powerpoint/2010/main" val="1078642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3A05E553-BA27-602B-AB74-1034802C465C}"/>
              </a:ext>
            </a:extLst>
          </p:cNvPr>
          <p:cNvSpPr txBox="1">
            <a:spLocks/>
          </p:cNvSpPr>
          <p:nvPr/>
        </p:nvSpPr>
        <p:spPr>
          <a:xfrm>
            <a:off x="508000" y="277587"/>
            <a:ext cx="10972800" cy="1143000"/>
          </a:xfrm>
          <a:prstGeom prst="rect">
            <a:avLst/>
          </a:prstGeom>
        </p:spPr>
        <p:txBody>
          <a:bodyPr/>
          <a:lstStyle>
            <a:defPPr>
              <a:defRPr lang="en-US"/>
            </a:defPPr>
            <a:lvl1pPr marL="0" algn="l" defTabSz="609585" rtl="0" eaLnBrk="1" latinLnBrk="0" hangingPunct="1">
              <a:lnSpc>
                <a:spcPct val="90000"/>
              </a:lnSpc>
              <a:spcBef>
                <a:spcPct val="0"/>
              </a:spcBef>
              <a:buNone/>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spcBef>
                <a:spcPct val="20000"/>
              </a:spcBef>
              <a:defRPr/>
            </a:pPr>
            <a:r>
              <a:rPr lang="en-US" sz="3600" i="1" dirty="0">
                <a:latin typeface="Futura Std Medium"/>
              </a:rPr>
              <a:t>NABIP PAC Fundraising Goal</a:t>
            </a:r>
          </a:p>
          <a:p>
            <a:pPr algn="ctr">
              <a:spcBef>
                <a:spcPct val="20000"/>
              </a:spcBef>
              <a:defRPr/>
            </a:pPr>
            <a:r>
              <a:rPr lang="en-US" sz="3600" i="1" dirty="0">
                <a:latin typeface="Futura Std Medium"/>
              </a:rPr>
              <a:t>2023-2024</a:t>
            </a:r>
          </a:p>
        </p:txBody>
      </p:sp>
      <p:sp>
        <p:nvSpPr>
          <p:cNvPr id="3" name="Content Placeholder 2">
            <a:extLst>
              <a:ext uri="{FF2B5EF4-FFF2-40B4-BE49-F238E27FC236}">
                <a16:creationId xmlns:a16="http://schemas.microsoft.com/office/drawing/2014/main" id="{696635FC-EE77-325A-E5F9-13DF5D623CE3}"/>
              </a:ext>
            </a:extLst>
          </p:cNvPr>
          <p:cNvSpPr txBox="1">
            <a:spLocks/>
          </p:cNvSpPr>
          <p:nvPr/>
        </p:nvSpPr>
        <p:spPr>
          <a:xfrm>
            <a:off x="609600" y="1797784"/>
            <a:ext cx="10972800" cy="3262432"/>
          </a:xfrm>
          <a:prstGeom prst="rect">
            <a:avLst/>
          </a:prstGeom>
        </p:spPr>
        <p:txBody>
          <a:bodyPr>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457189" rtl="0" eaLnBrk="1" fontAlgn="auto" latinLnBrk="0" hangingPunct="1">
              <a:lnSpc>
                <a:spcPct val="100000"/>
              </a:lnSpc>
              <a:spcBef>
                <a:spcPct val="20000"/>
              </a:spcBef>
              <a:spcAft>
                <a:spcPts val="0"/>
              </a:spcAft>
              <a:buClrTx/>
              <a:buSzTx/>
              <a:tabLst/>
              <a:defRPr/>
            </a:pPr>
            <a:r>
              <a:rPr kumimoji="0" lang="en-US" sz="4400" b="1" i="0" strike="noStrike" kern="1200" cap="none" spc="0" normalizeH="0" baseline="0" noProof="0" dirty="0">
                <a:ln>
                  <a:noFill/>
                </a:ln>
                <a:solidFill>
                  <a:schemeClr val="tx1">
                    <a:lumMod val="85000"/>
                    <a:lumOff val="15000"/>
                  </a:schemeClr>
                </a:solidFill>
                <a:effectLst/>
                <a:uLnTx/>
                <a:uFillTx/>
                <a:latin typeface="Futura Std Medium"/>
                <a:cs typeface="Futura Std Medium"/>
              </a:rPr>
              <a:t>Raise: </a:t>
            </a:r>
            <a:r>
              <a:rPr kumimoji="0" lang="en-US" sz="4400" b="1" i="0" u="sng" strike="noStrike" kern="1200" cap="none" spc="0" normalizeH="0" noProof="0" dirty="0">
                <a:ln>
                  <a:noFill/>
                </a:ln>
                <a:solidFill>
                  <a:schemeClr val="tx1">
                    <a:lumMod val="85000"/>
                    <a:lumOff val="15000"/>
                  </a:schemeClr>
                </a:solidFill>
                <a:effectLst/>
                <a:highlight>
                  <a:srgbClr val="00FF00"/>
                </a:highlight>
                <a:uLnTx/>
                <a:uFillTx/>
                <a:latin typeface="Futura Std Medium"/>
                <a:cs typeface="Futura Std Medium"/>
              </a:rPr>
              <a:t>$</a:t>
            </a:r>
            <a:r>
              <a:rPr lang="en-US" sz="4400" b="1" u="sng" dirty="0">
                <a:solidFill>
                  <a:schemeClr val="tx1">
                    <a:lumMod val="85000"/>
                    <a:lumOff val="15000"/>
                  </a:schemeClr>
                </a:solidFill>
                <a:highlight>
                  <a:srgbClr val="00FF00"/>
                </a:highlight>
                <a:latin typeface="Futura Std Medium"/>
                <a:cs typeface="Futura Std Medium"/>
              </a:rPr>
              <a:t>1,200</a:t>
            </a:r>
            <a:r>
              <a:rPr kumimoji="0" lang="en-US" sz="4400" b="1" i="0" u="sng" strike="noStrike" kern="1200" cap="none" spc="0" normalizeH="0" noProof="0" dirty="0">
                <a:ln>
                  <a:noFill/>
                </a:ln>
                <a:solidFill>
                  <a:schemeClr val="tx1">
                    <a:lumMod val="85000"/>
                    <a:lumOff val="15000"/>
                  </a:schemeClr>
                </a:solidFill>
                <a:effectLst/>
                <a:highlight>
                  <a:srgbClr val="00FF00"/>
                </a:highlight>
                <a:uLnTx/>
                <a:uFillTx/>
                <a:latin typeface="Futura Std Medium"/>
                <a:cs typeface="Futura Std Medium"/>
              </a:rPr>
              <a:t>,000</a:t>
            </a:r>
          </a:p>
          <a:p>
            <a:pPr marL="0" marR="0" lvl="0" indent="0" algn="ctr" defTabSz="457189" rtl="0" eaLnBrk="1" fontAlgn="auto" latinLnBrk="0" hangingPunct="1">
              <a:lnSpc>
                <a:spcPct val="100000"/>
              </a:lnSpc>
              <a:spcBef>
                <a:spcPct val="20000"/>
              </a:spcBef>
              <a:spcAft>
                <a:spcPts val="0"/>
              </a:spcAft>
              <a:buClrTx/>
              <a:buSzTx/>
              <a:tabLst/>
              <a:defRPr/>
            </a:pPr>
            <a:endParaRPr lang="en-US" sz="2300" b="1" u="sng" dirty="0">
              <a:solidFill>
                <a:schemeClr val="tx1">
                  <a:lumMod val="85000"/>
                  <a:lumOff val="15000"/>
                </a:schemeClr>
              </a:solidFill>
              <a:highlight>
                <a:srgbClr val="00FF00"/>
              </a:highlight>
              <a:latin typeface="Futura Std Medium"/>
              <a:cs typeface="Futura Std Medium"/>
            </a:endParaRPr>
          </a:p>
          <a:p>
            <a:pPr marL="457200" marR="0" lvl="0" indent="-457200" defTabSz="457189"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3200" dirty="0">
                <a:solidFill>
                  <a:schemeClr val="tx1">
                    <a:lumMod val="85000"/>
                    <a:lumOff val="15000"/>
                  </a:schemeClr>
                </a:solidFill>
                <a:latin typeface="Futura Std Medium"/>
                <a:cs typeface="Futura Std Medium"/>
              </a:rPr>
              <a:t>The larger NABIP PAC's capacity, the greater our reach on your behalf. Our fundraising goal serves to expand our capacity and amplify our impact even further.</a:t>
            </a:r>
            <a:endParaRPr kumimoji="0" lang="en-US" sz="3200" b="0" i="0" u="none" strike="noStrike" kern="1200" cap="none" spc="0" normalizeH="0" baseline="0" noProof="0" dirty="0">
              <a:ln>
                <a:noFill/>
              </a:ln>
              <a:solidFill>
                <a:schemeClr val="tx1">
                  <a:lumMod val="85000"/>
                  <a:lumOff val="15000"/>
                </a:schemeClr>
              </a:solidFill>
              <a:effectLst/>
              <a:uLnTx/>
              <a:uFillTx/>
              <a:latin typeface="Futura Std Medium"/>
              <a:cs typeface="Futura Std Medium"/>
            </a:endParaRPr>
          </a:p>
        </p:txBody>
      </p:sp>
    </p:spTree>
    <p:extLst>
      <p:ext uri="{BB962C8B-B14F-4D97-AF65-F5344CB8AC3E}">
        <p14:creationId xmlns:p14="http://schemas.microsoft.com/office/powerpoint/2010/main" val="1949588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3A05E553-BA27-602B-AB74-1034802C465C}"/>
              </a:ext>
            </a:extLst>
          </p:cNvPr>
          <p:cNvSpPr txBox="1">
            <a:spLocks/>
          </p:cNvSpPr>
          <p:nvPr/>
        </p:nvSpPr>
        <p:spPr>
          <a:xfrm>
            <a:off x="508000" y="277587"/>
            <a:ext cx="10972800" cy="535531"/>
          </a:xfrm>
          <a:prstGeom prst="rect">
            <a:avLst/>
          </a:prstGeom>
        </p:spPr>
        <p:txBody>
          <a:bodyPr>
            <a:spAutoFit/>
          </a:bodyPr>
          <a:lstStyle>
            <a:defPPr>
              <a:defRPr lang="en-US"/>
            </a:defPPr>
            <a:lvl1pPr marL="0" algn="l" defTabSz="609585" rtl="0" eaLnBrk="1" latinLnBrk="0" hangingPunct="1">
              <a:lnSpc>
                <a:spcPct val="90000"/>
              </a:lnSpc>
              <a:spcBef>
                <a:spcPct val="0"/>
              </a:spcBef>
              <a:buNone/>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spcBef>
                <a:spcPct val="20000"/>
              </a:spcBef>
              <a:defRPr/>
            </a:pPr>
            <a:r>
              <a:rPr lang="en-US" sz="3200" i="1" dirty="0">
                <a:latin typeface="Futura Std Medium"/>
              </a:rPr>
              <a:t>NABIP Staff Contact</a:t>
            </a:r>
          </a:p>
        </p:txBody>
      </p:sp>
      <p:sp>
        <p:nvSpPr>
          <p:cNvPr id="2" name="Content Placeholder 2">
            <a:extLst>
              <a:ext uri="{FF2B5EF4-FFF2-40B4-BE49-F238E27FC236}">
                <a16:creationId xmlns:a16="http://schemas.microsoft.com/office/drawing/2014/main" id="{E18524E8-4F9A-09A9-6A1D-0320D9231548}"/>
              </a:ext>
            </a:extLst>
          </p:cNvPr>
          <p:cNvSpPr txBox="1">
            <a:spLocks/>
          </p:cNvSpPr>
          <p:nvPr/>
        </p:nvSpPr>
        <p:spPr>
          <a:xfrm>
            <a:off x="2288297" y="1920906"/>
            <a:ext cx="7615407" cy="3016189"/>
          </a:xfrm>
          <a:prstGeom prst="rect">
            <a:avLst/>
          </a:prstGeom>
        </p:spPr>
        <p:txBody>
          <a:bodyPr vert="horz" lIns="121920" tIns="60960" rIns="121920" bIns="60960" rtlCol="0">
            <a:normAutofit fontScale="92500" lnSpcReduction="20000"/>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457189" lvl="0" indent="-457189" algn="ctr" defTabSz="1219170" eaLnBrk="0" fontAlgn="base" hangingPunct="0">
              <a:spcBef>
                <a:spcPct val="20000"/>
              </a:spcBef>
              <a:spcAft>
                <a:spcPct val="0"/>
              </a:spcAft>
            </a:pPr>
            <a:r>
              <a:rPr lang="en-US" sz="5200" b="1" kern="0" dirty="0">
                <a:latin typeface="Futura Std Medium"/>
              </a:rPr>
              <a:t>Caroline Musumarra</a:t>
            </a:r>
          </a:p>
          <a:p>
            <a:pPr marL="457189" lvl="0" indent="-457189" algn="ctr" defTabSz="1219170" eaLnBrk="0" fontAlgn="base" hangingPunct="0">
              <a:spcBef>
                <a:spcPct val="20000"/>
              </a:spcBef>
              <a:spcAft>
                <a:spcPct val="0"/>
              </a:spcAft>
            </a:pPr>
            <a:r>
              <a:rPr lang="en-US" sz="3733" kern="0" dirty="0">
                <a:latin typeface="Futura Std Medium"/>
              </a:rPr>
              <a:t>Manager of NABIP PAC</a:t>
            </a:r>
          </a:p>
          <a:p>
            <a:pPr marL="457189" lvl="0" indent="-457189" algn="ctr" defTabSz="1219170" eaLnBrk="0" fontAlgn="base" hangingPunct="0">
              <a:spcBef>
                <a:spcPct val="20000"/>
              </a:spcBef>
              <a:spcAft>
                <a:spcPct val="0"/>
              </a:spcAft>
            </a:pPr>
            <a:r>
              <a:rPr lang="en-US" sz="3733" kern="0" dirty="0">
                <a:latin typeface="Futura Std Medium"/>
              </a:rPr>
              <a:t>202-808-0675</a:t>
            </a:r>
          </a:p>
          <a:p>
            <a:pPr marL="457189" lvl="0" indent="-457189" algn="ctr" defTabSz="1219170" eaLnBrk="0" fontAlgn="base" hangingPunct="0">
              <a:spcBef>
                <a:spcPct val="20000"/>
              </a:spcBef>
              <a:spcAft>
                <a:spcPct val="0"/>
              </a:spcAft>
            </a:pPr>
            <a:r>
              <a:rPr lang="en-US" sz="3733" kern="0" dirty="0">
                <a:latin typeface="Futura Std Medium"/>
                <a:hlinkClick r:id="rId3"/>
              </a:rPr>
              <a:t>cmusumarra@nabip.org</a:t>
            </a:r>
            <a:endParaRPr lang="en-US" sz="3733" kern="0" dirty="0">
              <a:latin typeface="Futura Std Medium"/>
            </a:endParaRPr>
          </a:p>
          <a:p>
            <a:pPr marL="457189" lvl="0" indent="-457189" algn="ctr" defTabSz="1219170" eaLnBrk="0" fontAlgn="base" hangingPunct="0">
              <a:spcBef>
                <a:spcPct val="20000"/>
              </a:spcBef>
              <a:spcAft>
                <a:spcPct val="0"/>
              </a:spcAft>
            </a:pPr>
            <a:r>
              <a:rPr lang="en-US" sz="3733" kern="0" dirty="0">
                <a:latin typeface="Futura Std Medium"/>
                <a:hlinkClick r:id="rId4"/>
              </a:rPr>
              <a:t>NABIPPAC.org</a:t>
            </a:r>
            <a:endParaRPr lang="en-US" sz="3733" kern="0" dirty="0">
              <a:latin typeface="Futura Std Medium"/>
            </a:endParaRPr>
          </a:p>
        </p:txBody>
      </p:sp>
    </p:spTree>
    <p:extLst>
      <p:ext uri="{BB962C8B-B14F-4D97-AF65-F5344CB8AC3E}">
        <p14:creationId xmlns:p14="http://schemas.microsoft.com/office/powerpoint/2010/main" val="1654224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3A05E553-BA27-602B-AB74-1034802C465C}"/>
              </a:ext>
            </a:extLst>
          </p:cNvPr>
          <p:cNvSpPr txBox="1">
            <a:spLocks/>
          </p:cNvSpPr>
          <p:nvPr/>
        </p:nvSpPr>
        <p:spPr>
          <a:xfrm>
            <a:off x="609600" y="168691"/>
            <a:ext cx="10972800" cy="978729"/>
          </a:xfrm>
          <a:prstGeom prst="rect">
            <a:avLst/>
          </a:prstGeom>
        </p:spPr>
        <p:txBody>
          <a:bodyPr>
            <a:spAutoFit/>
          </a:bodyPr>
          <a:lstStyle>
            <a:defPPr>
              <a:defRPr lang="en-US"/>
            </a:defPPr>
            <a:lvl1pPr marL="0" algn="l" defTabSz="609585" rtl="0" eaLnBrk="1" latinLnBrk="0" hangingPunct="1">
              <a:lnSpc>
                <a:spcPct val="90000"/>
              </a:lnSpc>
              <a:spcBef>
                <a:spcPct val="0"/>
              </a:spcBef>
              <a:buNone/>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spcBef>
                <a:spcPct val="20000"/>
              </a:spcBef>
              <a:defRPr/>
            </a:pPr>
            <a:r>
              <a:rPr lang="en-US" sz="3200" i="1" dirty="0">
                <a:latin typeface="Futura Std Medium"/>
              </a:rPr>
              <a:t>NABIP PAC Board of Trustees</a:t>
            </a:r>
            <a:br>
              <a:rPr lang="en-US" sz="3200" i="1" dirty="0">
                <a:latin typeface="Futura Std Medium"/>
              </a:rPr>
            </a:br>
            <a:r>
              <a:rPr lang="en-US" sz="3200" i="1" dirty="0">
                <a:latin typeface="Futura Std Medium"/>
              </a:rPr>
              <a:t>2023-2024</a:t>
            </a:r>
          </a:p>
        </p:txBody>
      </p:sp>
      <p:sp>
        <p:nvSpPr>
          <p:cNvPr id="2" name="Rectangle 1">
            <a:extLst>
              <a:ext uri="{FF2B5EF4-FFF2-40B4-BE49-F238E27FC236}">
                <a16:creationId xmlns:a16="http://schemas.microsoft.com/office/drawing/2014/main" id="{DACF383F-3A8F-BD39-C8E3-80017E180EDD}"/>
              </a:ext>
            </a:extLst>
          </p:cNvPr>
          <p:cNvSpPr/>
          <p:nvPr/>
        </p:nvSpPr>
        <p:spPr>
          <a:xfrm>
            <a:off x="2046058" y="2341651"/>
            <a:ext cx="3619894" cy="2174698"/>
          </a:xfrm>
          <a:prstGeom prst="rect">
            <a:avLst/>
          </a:prstGeom>
        </p:spPr>
        <p:txBody>
          <a:bodyPr wrap="square">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2133" b="1" dirty="0">
                <a:latin typeface="Futura Std Medium"/>
              </a:rPr>
              <a:t>Region I – Open*</a:t>
            </a:r>
          </a:p>
          <a:p>
            <a:endParaRPr lang="en-US" sz="1600" b="1" dirty="0">
              <a:latin typeface="Futura Std Medium"/>
            </a:endParaRPr>
          </a:p>
          <a:p>
            <a:r>
              <a:rPr lang="en-US" sz="2133" b="1" dirty="0">
                <a:latin typeface="Futura Std Medium"/>
              </a:rPr>
              <a:t>Region II – Tom Freridge</a:t>
            </a:r>
          </a:p>
          <a:p>
            <a:endParaRPr lang="en-US" sz="1600" b="1" dirty="0">
              <a:latin typeface="Futura Std Medium"/>
            </a:endParaRPr>
          </a:p>
          <a:p>
            <a:r>
              <a:rPr lang="en-US" sz="2133" b="1" dirty="0">
                <a:latin typeface="Futura Std Medium"/>
              </a:rPr>
              <a:t>Region III – Daryl Carlson</a:t>
            </a:r>
          </a:p>
          <a:p>
            <a:endParaRPr lang="en-US" sz="1600" b="1" dirty="0">
              <a:latin typeface="Futura Std Medium"/>
            </a:endParaRPr>
          </a:p>
          <a:p>
            <a:r>
              <a:rPr lang="en-US" sz="2133" b="1" dirty="0">
                <a:latin typeface="Futura Std Medium"/>
              </a:rPr>
              <a:t>Region IV – Open*</a:t>
            </a:r>
            <a:endParaRPr lang="en-US" sz="1867" dirty="0">
              <a:solidFill>
                <a:schemeClr val="bg1"/>
              </a:solidFill>
            </a:endParaRPr>
          </a:p>
        </p:txBody>
      </p:sp>
      <p:sp>
        <p:nvSpPr>
          <p:cNvPr id="3" name="Rectangle 2">
            <a:extLst>
              <a:ext uri="{FF2B5EF4-FFF2-40B4-BE49-F238E27FC236}">
                <a16:creationId xmlns:a16="http://schemas.microsoft.com/office/drawing/2014/main" id="{BC05633C-9DE6-2262-3067-577A9DCBC8CD}"/>
              </a:ext>
            </a:extLst>
          </p:cNvPr>
          <p:cNvSpPr/>
          <p:nvPr/>
        </p:nvSpPr>
        <p:spPr>
          <a:xfrm>
            <a:off x="6526049" y="2341651"/>
            <a:ext cx="4212873" cy="2174698"/>
          </a:xfrm>
          <a:prstGeom prst="rect">
            <a:avLst/>
          </a:prstGeom>
        </p:spPr>
        <p:txBody>
          <a:bodyPr wrap="square">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2133" b="1" dirty="0">
                <a:latin typeface="Futura Std Medium"/>
              </a:rPr>
              <a:t>Region V – Terry Singleton</a:t>
            </a:r>
          </a:p>
          <a:p>
            <a:endParaRPr lang="en-US" sz="1600" b="1" dirty="0">
              <a:latin typeface="Futura Std Medium"/>
            </a:endParaRPr>
          </a:p>
          <a:p>
            <a:r>
              <a:rPr lang="en-US" sz="2133" b="1" dirty="0">
                <a:latin typeface="Futura Std Medium"/>
              </a:rPr>
              <a:t>Region VI –  Tonya Booth</a:t>
            </a:r>
          </a:p>
          <a:p>
            <a:endParaRPr lang="en-US" sz="1600" b="1" dirty="0">
              <a:latin typeface="Futura Std Medium"/>
            </a:endParaRPr>
          </a:p>
          <a:p>
            <a:r>
              <a:rPr lang="en-US" sz="2133" b="1" dirty="0">
                <a:latin typeface="Futura Std Medium"/>
              </a:rPr>
              <a:t>Region VII –  Jennifer Farrell</a:t>
            </a:r>
          </a:p>
          <a:p>
            <a:endParaRPr lang="en-US" sz="1600" b="1" dirty="0">
              <a:latin typeface="Futura Std Medium"/>
            </a:endParaRPr>
          </a:p>
          <a:p>
            <a:r>
              <a:rPr lang="en-US" sz="2133" b="1" dirty="0">
                <a:latin typeface="Futura Std Medium"/>
              </a:rPr>
              <a:t>Region VIII – Jill Pedersen</a:t>
            </a:r>
            <a:endParaRPr lang="en-US" sz="3200" b="1" dirty="0">
              <a:latin typeface="Futura Std Medium"/>
            </a:endParaRPr>
          </a:p>
        </p:txBody>
      </p:sp>
      <p:sp>
        <p:nvSpPr>
          <p:cNvPr id="4" name="Rectangle 3">
            <a:extLst>
              <a:ext uri="{FF2B5EF4-FFF2-40B4-BE49-F238E27FC236}">
                <a16:creationId xmlns:a16="http://schemas.microsoft.com/office/drawing/2014/main" id="{893215F6-20E7-2A57-72BB-9CF4C3EF8F37}"/>
              </a:ext>
            </a:extLst>
          </p:cNvPr>
          <p:cNvSpPr/>
          <p:nvPr/>
        </p:nvSpPr>
        <p:spPr>
          <a:xfrm>
            <a:off x="3571188" y="1147420"/>
            <a:ext cx="5049625" cy="918072"/>
          </a:xfrm>
          <a:prstGeom prst="rect">
            <a:avLst/>
          </a:prstGeom>
        </p:spPr>
        <p:txBody>
          <a:bodyPr wrap="square">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2133" b="1" dirty="0">
                <a:latin typeface="Futura Std Medium"/>
              </a:rPr>
              <a:t>Chair - Raymond E. Magnuson, JD</a:t>
            </a:r>
          </a:p>
          <a:p>
            <a:pPr algn="ctr"/>
            <a:endParaRPr lang="en-US" sz="1100" b="1" dirty="0">
              <a:latin typeface="Futura Std Medium"/>
            </a:endParaRPr>
          </a:p>
          <a:p>
            <a:pPr algn="ctr"/>
            <a:r>
              <a:rPr lang="en-US" sz="2133" b="1" dirty="0">
                <a:latin typeface="Futura Std Medium"/>
              </a:rPr>
              <a:t>Vice Chair – Joshua Haberman</a:t>
            </a:r>
          </a:p>
        </p:txBody>
      </p:sp>
      <p:sp>
        <p:nvSpPr>
          <p:cNvPr id="5" name="Rectangle 4">
            <a:extLst>
              <a:ext uri="{FF2B5EF4-FFF2-40B4-BE49-F238E27FC236}">
                <a16:creationId xmlns:a16="http://schemas.microsoft.com/office/drawing/2014/main" id="{639B0912-65E4-9D88-CD27-CEB99EB297E8}"/>
              </a:ext>
            </a:extLst>
          </p:cNvPr>
          <p:cNvSpPr/>
          <p:nvPr/>
        </p:nvSpPr>
        <p:spPr>
          <a:xfrm>
            <a:off x="3634293" y="4792508"/>
            <a:ext cx="4923415" cy="918072"/>
          </a:xfrm>
          <a:prstGeom prst="rect">
            <a:avLst/>
          </a:prstGeom>
        </p:spPr>
        <p:txBody>
          <a:bodyPr wrap="square">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2133" b="1" dirty="0">
                <a:latin typeface="Futura Std Medium"/>
              </a:rPr>
              <a:t>Immediate Past Chair: Ed Oleksiak</a:t>
            </a:r>
          </a:p>
          <a:p>
            <a:pPr algn="ctr"/>
            <a:endParaRPr lang="en-US" sz="1100" b="1" dirty="0">
              <a:latin typeface="Futura Std Medium"/>
            </a:endParaRPr>
          </a:p>
          <a:p>
            <a:pPr algn="ctr"/>
            <a:r>
              <a:rPr lang="en-US" sz="2133" b="1" dirty="0">
                <a:latin typeface="Futura Std Medium"/>
              </a:rPr>
              <a:t>At Large – Lori Crandall</a:t>
            </a:r>
          </a:p>
        </p:txBody>
      </p:sp>
      <p:sp>
        <p:nvSpPr>
          <p:cNvPr id="6" name="TextBox 5">
            <a:extLst>
              <a:ext uri="{FF2B5EF4-FFF2-40B4-BE49-F238E27FC236}">
                <a16:creationId xmlns:a16="http://schemas.microsoft.com/office/drawing/2014/main" id="{B11D5C21-4ED9-00A1-40C5-3E80207255E9}"/>
              </a:ext>
            </a:extLst>
          </p:cNvPr>
          <p:cNvSpPr txBox="1"/>
          <p:nvPr/>
        </p:nvSpPr>
        <p:spPr>
          <a:xfrm>
            <a:off x="5328082" y="5986739"/>
            <a:ext cx="1535837" cy="276999"/>
          </a:xfrm>
          <a:prstGeom prst="rect">
            <a:avLst/>
          </a:prstGeom>
          <a:noFill/>
        </p:spPr>
        <p:txBody>
          <a:bodyPr wrap="square" rtlCol="0">
            <a:spAutoFit/>
          </a:bodyPr>
          <a:lstStyle/>
          <a:p>
            <a:pPr algn="ctr"/>
            <a:r>
              <a:rPr lang="en-US" sz="1200" dirty="0">
                <a:latin typeface="Futura Std Medium"/>
              </a:rPr>
              <a:t>*as of August 2023</a:t>
            </a:r>
          </a:p>
        </p:txBody>
      </p:sp>
    </p:spTree>
    <p:extLst>
      <p:ext uri="{BB962C8B-B14F-4D97-AF65-F5344CB8AC3E}">
        <p14:creationId xmlns:p14="http://schemas.microsoft.com/office/powerpoint/2010/main" val="1660186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3A05E553-BA27-602B-AB74-1034802C465C}"/>
              </a:ext>
            </a:extLst>
          </p:cNvPr>
          <p:cNvSpPr txBox="1">
            <a:spLocks/>
          </p:cNvSpPr>
          <p:nvPr/>
        </p:nvSpPr>
        <p:spPr>
          <a:xfrm>
            <a:off x="609600" y="440267"/>
            <a:ext cx="10972800" cy="535531"/>
          </a:xfrm>
          <a:prstGeom prst="rect">
            <a:avLst/>
          </a:prstGeom>
        </p:spPr>
        <p:txBody>
          <a:bodyPr>
            <a:spAutoFit/>
          </a:bodyPr>
          <a:lstStyle>
            <a:defPPr>
              <a:defRPr lang="en-US"/>
            </a:defPPr>
            <a:lvl1pPr marL="0" algn="l" defTabSz="609585" rtl="0" eaLnBrk="1" latinLnBrk="0" hangingPunct="1">
              <a:lnSpc>
                <a:spcPct val="90000"/>
              </a:lnSpc>
              <a:spcBef>
                <a:spcPct val="0"/>
              </a:spcBef>
              <a:buNone/>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spcBef>
                <a:spcPct val="20000"/>
              </a:spcBef>
              <a:defRPr/>
            </a:pPr>
            <a:r>
              <a:rPr lang="en-US" sz="3200" i="1" dirty="0">
                <a:latin typeface="Futura Std Medium"/>
              </a:rPr>
              <a:t>Why NABIP PAC? We’re able to…</a:t>
            </a:r>
          </a:p>
        </p:txBody>
      </p:sp>
      <p:sp>
        <p:nvSpPr>
          <p:cNvPr id="2" name="Content Placeholder 2">
            <a:extLst>
              <a:ext uri="{FF2B5EF4-FFF2-40B4-BE49-F238E27FC236}">
                <a16:creationId xmlns:a16="http://schemas.microsoft.com/office/drawing/2014/main" id="{CAC657BF-1B38-F76A-2F8F-851FCBA484E2}"/>
              </a:ext>
            </a:extLst>
          </p:cNvPr>
          <p:cNvSpPr txBox="1">
            <a:spLocks/>
          </p:cNvSpPr>
          <p:nvPr/>
        </p:nvSpPr>
        <p:spPr>
          <a:xfrm>
            <a:off x="609600" y="1251455"/>
            <a:ext cx="10972800" cy="4355091"/>
          </a:xfrm>
          <a:prstGeom prst="rect">
            <a:avLst/>
          </a:prstGeom>
        </p:spPr>
        <p:txBody>
          <a:bodyPr>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571500" marR="0" lvl="0" indent="-571500" defTabSz="457189"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600" b="1" i="0" u="none" strike="noStrike" kern="1200" cap="none" spc="0" normalizeH="0" noProof="0" dirty="0">
                <a:ln>
                  <a:noFill/>
                </a:ln>
                <a:solidFill>
                  <a:srgbClr val="FF0000"/>
                </a:solidFill>
                <a:effectLst/>
                <a:uLnTx/>
                <a:uFillTx/>
                <a:latin typeface="Futura Std Medium"/>
                <a:cs typeface="Futura Std Medium"/>
              </a:rPr>
              <a:t>Engage</a:t>
            </a:r>
            <a:r>
              <a:rPr kumimoji="0" lang="en-US" sz="3600" b="0" i="0" u="none" strike="noStrike" kern="1200" cap="none" spc="0" normalizeH="0" noProof="0" dirty="0">
                <a:ln>
                  <a:noFill/>
                </a:ln>
                <a:solidFill>
                  <a:schemeClr val="tx1">
                    <a:lumMod val="85000"/>
                    <a:lumOff val="15000"/>
                  </a:schemeClr>
                </a:solidFill>
                <a:effectLst/>
                <a:uLnTx/>
                <a:uFillTx/>
                <a:latin typeface="Futura Std Medium"/>
                <a:cs typeface="Futura Std Medium"/>
              </a:rPr>
              <a:t> with legislators from both parties to make sure YOUR voices are heard</a:t>
            </a:r>
          </a:p>
          <a:p>
            <a:pPr marL="571500" marR="0" lvl="0" indent="-571500" defTabSz="457189"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600" b="1" i="0" u="none" strike="noStrike" kern="1200" cap="none" spc="0" normalizeH="0" noProof="0" dirty="0">
                <a:ln>
                  <a:noFill/>
                </a:ln>
                <a:solidFill>
                  <a:schemeClr val="tx2">
                    <a:lumMod val="60000"/>
                    <a:lumOff val="40000"/>
                  </a:schemeClr>
                </a:solidFill>
                <a:effectLst/>
                <a:uLnTx/>
                <a:uFillTx/>
                <a:latin typeface="Futura Std Medium"/>
                <a:cs typeface="Futura Std Medium"/>
              </a:rPr>
              <a:t>Educate</a:t>
            </a:r>
            <a:r>
              <a:rPr kumimoji="0" lang="en-US" sz="3600" b="0" i="0" u="none" strike="noStrike" kern="1200" cap="none" spc="0" normalizeH="0" noProof="0" dirty="0">
                <a:ln>
                  <a:noFill/>
                </a:ln>
                <a:solidFill>
                  <a:schemeClr val="tx2">
                    <a:lumMod val="60000"/>
                    <a:lumOff val="40000"/>
                  </a:schemeClr>
                </a:solidFill>
                <a:effectLst/>
                <a:uLnTx/>
                <a:uFillTx/>
                <a:latin typeface="Futura Std Medium"/>
                <a:cs typeface="Futura Std Medium"/>
              </a:rPr>
              <a:t> </a:t>
            </a:r>
            <a:r>
              <a:rPr kumimoji="0" lang="en-US" sz="3600" b="0" i="0" u="none" strike="noStrike" kern="1200" cap="none" spc="0" normalizeH="0" noProof="0" dirty="0">
                <a:ln>
                  <a:noFill/>
                </a:ln>
                <a:solidFill>
                  <a:schemeClr val="tx1">
                    <a:lumMod val="85000"/>
                    <a:lumOff val="15000"/>
                  </a:schemeClr>
                </a:solidFill>
                <a:effectLst/>
                <a:uLnTx/>
                <a:uFillTx/>
                <a:latin typeface="Futura Std Medium"/>
                <a:cs typeface="Futura Std Medium"/>
              </a:rPr>
              <a:t>legislators on how to provide Americans with accessible and affordable health care</a:t>
            </a:r>
          </a:p>
          <a:p>
            <a:pPr marL="571500" marR="0" lvl="0" indent="-571500" defTabSz="457189"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600" b="1" i="0" u="none" strike="noStrike" kern="1200" cap="none" spc="0" normalizeH="0" noProof="0" dirty="0">
                <a:ln>
                  <a:noFill/>
                </a:ln>
                <a:solidFill>
                  <a:srgbClr val="92D050"/>
                </a:solidFill>
                <a:effectLst/>
                <a:uLnTx/>
                <a:uFillTx/>
                <a:latin typeface="Futura Std Medium"/>
                <a:cs typeface="Futura Std Medium"/>
              </a:rPr>
              <a:t>Support</a:t>
            </a:r>
            <a:r>
              <a:rPr kumimoji="0" lang="en-US" sz="3600" b="0" i="0" u="none" strike="noStrike" kern="1200" cap="none" spc="0" normalizeH="0" noProof="0" dirty="0">
                <a:ln>
                  <a:noFill/>
                </a:ln>
                <a:solidFill>
                  <a:srgbClr val="92D050"/>
                </a:solidFill>
                <a:effectLst/>
                <a:uLnTx/>
                <a:uFillTx/>
                <a:latin typeface="Futura Std Medium"/>
                <a:cs typeface="Futura Std Medium"/>
              </a:rPr>
              <a:t> </a:t>
            </a:r>
            <a:r>
              <a:rPr kumimoji="0" lang="en-US" sz="3600" b="0" i="0" u="none" strike="noStrike" kern="1200" cap="none" spc="0" normalizeH="0" noProof="0" dirty="0">
                <a:ln>
                  <a:noFill/>
                </a:ln>
                <a:solidFill>
                  <a:schemeClr val="tx1">
                    <a:lumMod val="85000"/>
                    <a:lumOff val="15000"/>
                  </a:schemeClr>
                </a:solidFill>
                <a:effectLst/>
                <a:uLnTx/>
                <a:uFillTx/>
                <a:latin typeface="Futura Std Medium"/>
                <a:cs typeface="Futura Std Medium"/>
              </a:rPr>
              <a:t>legislators who will listen and consider our legislative priorities</a:t>
            </a:r>
            <a:endParaRPr kumimoji="0" lang="en-US" sz="3600" b="0" i="0" u="none" strike="noStrike" kern="1200" cap="none" spc="0" normalizeH="0" baseline="0" noProof="0" dirty="0">
              <a:ln>
                <a:noFill/>
              </a:ln>
              <a:solidFill>
                <a:schemeClr val="tx1">
                  <a:lumMod val="85000"/>
                  <a:lumOff val="15000"/>
                </a:schemeClr>
              </a:solidFill>
              <a:effectLst/>
              <a:uLnTx/>
              <a:uFillTx/>
              <a:latin typeface="Futura Std Medium"/>
              <a:cs typeface="Futura Std Medium"/>
            </a:endParaRPr>
          </a:p>
        </p:txBody>
      </p:sp>
    </p:spTree>
    <p:extLst>
      <p:ext uri="{BB962C8B-B14F-4D97-AF65-F5344CB8AC3E}">
        <p14:creationId xmlns:p14="http://schemas.microsoft.com/office/powerpoint/2010/main" val="4239363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3A05E553-BA27-602B-AB74-1034802C465C}"/>
              </a:ext>
            </a:extLst>
          </p:cNvPr>
          <p:cNvSpPr txBox="1">
            <a:spLocks/>
          </p:cNvSpPr>
          <p:nvPr/>
        </p:nvSpPr>
        <p:spPr>
          <a:xfrm>
            <a:off x="3717306" y="385871"/>
            <a:ext cx="4757389" cy="535531"/>
          </a:xfrm>
          <a:prstGeom prst="rect">
            <a:avLst/>
          </a:prstGeom>
        </p:spPr>
        <p:txBody>
          <a:bodyPr wrap="square">
            <a:spAutoFit/>
          </a:bodyPr>
          <a:lstStyle>
            <a:defPPr>
              <a:defRPr lang="en-US"/>
            </a:defPPr>
            <a:lvl1pPr marL="0" algn="l" defTabSz="609585" rtl="0" eaLnBrk="1" latinLnBrk="0" hangingPunct="1">
              <a:lnSpc>
                <a:spcPct val="90000"/>
              </a:lnSpc>
              <a:spcBef>
                <a:spcPct val="0"/>
              </a:spcBef>
              <a:buNone/>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spcBef>
                <a:spcPct val="20000"/>
              </a:spcBef>
              <a:defRPr/>
            </a:pPr>
            <a:r>
              <a:rPr lang="en-US" sz="3200" i="1" dirty="0">
                <a:latin typeface="Futura Std Bold"/>
              </a:rPr>
              <a:t>So, what is NABIP PAC?</a:t>
            </a:r>
            <a:endParaRPr lang="en-US" i="1" dirty="0"/>
          </a:p>
        </p:txBody>
      </p:sp>
      <p:sp>
        <p:nvSpPr>
          <p:cNvPr id="2" name="Content Placeholder 2">
            <a:extLst>
              <a:ext uri="{FF2B5EF4-FFF2-40B4-BE49-F238E27FC236}">
                <a16:creationId xmlns:a16="http://schemas.microsoft.com/office/drawing/2014/main" id="{1F4674BF-8C7A-3871-4E01-3556C1876669}"/>
              </a:ext>
            </a:extLst>
          </p:cNvPr>
          <p:cNvSpPr txBox="1">
            <a:spLocks/>
          </p:cNvSpPr>
          <p:nvPr/>
        </p:nvSpPr>
        <p:spPr>
          <a:xfrm>
            <a:off x="609600" y="5230554"/>
            <a:ext cx="10972800" cy="720834"/>
          </a:xfrm>
          <a:prstGeom prst="rect">
            <a:avLst/>
          </a:prstGeom>
        </p:spPr>
        <p:txBody>
          <a:bodyPr vert="horz" lIns="91440" tIns="45720" rIns="91440" bIns="45720" rtlCol="0">
            <a:normAutofit lnSpcReduction="10000"/>
          </a:bodyPr>
          <a:lstStyle>
            <a:defPPr>
              <a:defRPr lang="en-US"/>
            </a:defPPr>
            <a:lvl1pPr marL="0" indent="0" algn="l" defTabSz="609585" rtl="0" eaLnBrk="1" latinLnBrk="0" hangingPunct="1">
              <a:lnSpc>
                <a:spcPct val="90000"/>
              </a:lnSpc>
              <a:spcBef>
                <a:spcPts val="1000"/>
              </a:spcBef>
              <a:buFont typeface="Arial" panose="020B0604020202020204" pitchFamily="34" charset="0"/>
              <a:buNone/>
              <a:defRPr sz="2400" b="0" i="0" kern="1200">
                <a:solidFill>
                  <a:schemeClr val="tx1"/>
                </a:solidFill>
                <a:latin typeface="+mn-lt"/>
                <a:ea typeface="+mn-ea"/>
                <a:cs typeface="+mn-cs"/>
              </a:defRPr>
            </a:lvl1pPr>
            <a:lvl2pPr marL="609585" indent="0" algn="l" defTabSz="609585"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219170" indent="0" algn="l" defTabSz="609585"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828754" indent="0" algn="l" defTabSz="609585"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4pPr>
            <a:lvl5pPr marL="2438339" indent="0" algn="l" defTabSz="609585"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5pPr>
            <a:lvl6pPr marL="3047924" indent="0" algn="l" defTabSz="609585"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6pPr>
            <a:lvl7pPr marL="3657509" indent="0" algn="l" defTabSz="609585"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7pPr>
            <a:lvl8pPr marL="4267093" indent="0" algn="l" defTabSz="609585"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8pPr>
            <a:lvl9pPr marL="4876678" indent="0" algn="l" defTabSz="609585"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9pPr>
          </a:lstStyle>
          <a:p>
            <a:pPr lvl="0" algn="ctr" defTabSz="914400" eaLnBrk="0" fontAlgn="base" hangingPunct="0">
              <a:spcBef>
                <a:spcPct val="20000"/>
              </a:spcBef>
              <a:spcAft>
                <a:spcPct val="0"/>
              </a:spcAft>
              <a:buSzPct val="60000"/>
            </a:pPr>
            <a:r>
              <a:rPr lang="en-US" kern="0" dirty="0">
                <a:solidFill>
                  <a:srgbClr val="000000"/>
                </a:solidFill>
                <a:latin typeface="Futura Std Medium"/>
              </a:rPr>
              <a:t>Who can contribute to these accounts, what are the rules, and what are the contributions used for?</a:t>
            </a:r>
            <a:endParaRPr lang="en-US" sz="1800" dirty="0">
              <a:latin typeface="Futura Std Medium"/>
            </a:endParaRPr>
          </a:p>
        </p:txBody>
      </p:sp>
      <p:grpSp>
        <p:nvGrpSpPr>
          <p:cNvPr id="7" name="Group 6">
            <a:extLst>
              <a:ext uri="{FF2B5EF4-FFF2-40B4-BE49-F238E27FC236}">
                <a16:creationId xmlns:a16="http://schemas.microsoft.com/office/drawing/2014/main" id="{319AF502-33C6-694E-D892-F0DEDE96F4C2}"/>
              </a:ext>
            </a:extLst>
          </p:cNvPr>
          <p:cNvGrpSpPr/>
          <p:nvPr/>
        </p:nvGrpSpPr>
        <p:grpSpPr>
          <a:xfrm>
            <a:off x="712871" y="1039919"/>
            <a:ext cx="10766258" cy="4001095"/>
            <a:chOff x="493295" y="1182776"/>
            <a:chExt cx="10766258" cy="4001095"/>
          </a:xfrm>
        </p:grpSpPr>
        <p:sp>
          <p:nvSpPr>
            <p:cNvPr id="6" name="Content Placeholder 2">
              <a:extLst>
                <a:ext uri="{FF2B5EF4-FFF2-40B4-BE49-F238E27FC236}">
                  <a16:creationId xmlns:a16="http://schemas.microsoft.com/office/drawing/2014/main" id="{B71EB819-0CC5-AD9D-8E11-A65C5D9C4B80}"/>
                </a:ext>
              </a:extLst>
            </p:cNvPr>
            <p:cNvSpPr txBox="1">
              <a:spLocks/>
            </p:cNvSpPr>
            <p:nvPr/>
          </p:nvSpPr>
          <p:spPr>
            <a:xfrm>
              <a:off x="493295" y="1182776"/>
              <a:ext cx="7178899" cy="4001095"/>
            </a:xfrm>
            <a:prstGeom prst="rect">
              <a:avLst/>
            </a:prstGeom>
          </p:spPr>
          <p:txBody>
            <a:bodyPr vert="horz" wrap="square" lIns="91440" tIns="45720" rIns="91440" bIns="45720" rtlCol="0">
              <a:spAutoFit/>
            </a:bodyPr>
            <a:lstStyle>
              <a:defPPr>
                <a:defRPr lang="en-US"/>
              </a:defPPr>
              <a:lvl1pPr marL="0" indent="0" algn="l" defTabSz="609585" rtl="0" eaLnBrk="1" latinLnBrk="0" hangingPunct="1">
                <a:lnSpc>
                  <a:spcPct val="90000"/>
                </a:lnSpc>
                <a:spcBef>
                  <a:spcPts val="1000"/>
                </a:spcBef>
                <a:buFont typeface="Arial" panose="020B0604020202020204" pitchFamily="34" charset="0"/>
                <a:buNone/>
                <a:defRPr sz="2400" b="0" i="0" kern="1200">
                  <a:solidFill>
                    <a:schemeClr val="tx1"/>
                  </a:solidFill>
                  <a:latin typeface="+mn-lt"/>
                  <a:ea typeface="+mn-ea"/>
                  <a:cs typeface="+mn-cs"/>
                </a:defRPr>
              </a:lvl1pPr>
              <a:lvl2pPr marL="609585" indent="0" algn="l" defTabSz="609585"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219170" indent="0" algn="l" defTabSz="609585"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828754" indent="0" algn="l" defTabSz="609585"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4pPr>
              <a:lvl5pPr marL="2438339" indent="0" algn="l" defTabSz="609585"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5pPr>
              <a:lvl6pPr marL="3047924" indent="0" algn="l" defTabSz="609585"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6pPr>
              <a:lvl7pPr marL="3657509" indent="0" algn="l" defTabSz="609585"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7pPr>
              <a:lvl8pPr marL="4267093" indent="0" algn="l" defTabSz="609585"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8pPr>
              <a:lvl9pPr marL="4876678" indent="0" algn="l" defTabSz="609585"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9pPr>
            </a:lstStyle>
            <a:p>
              <a:pPr marL="342900" indent="-342900" defTabSz="914400" eaLnBrk="0" fontAlgn="base" hangingPunct="0">
                <a:spcBef>
                  <a:spcPct val="20000"/>
                </a:spcBef>
                <a:spcAft>
                  <a:spcPct val="0"/>
                </a:spcAft>
                <a:buSzPct val="60000"/>
                <a:buFont typeface="Arial" panose="020B0604020202020204" pitchFamily="34" charset="0"/>
                <a:buChar char="•"/>
              </a:pPr>
              <a:r>
                <a:rPr lang="en-US" sz="2000" dirty="0">
                  <a:latin typeface="Futura Std Medium"/>
                </a:rPr>
                <a:t>Federal law prohibits </a:t>
              </a:r>
              <a:r>
                <a:rPr lang="en-US" sz="2000" b="1" dirty="0">
                  <a:latin typeface="Futura Std Medium"/>
                </a:rPr>
                <a:t>ALL</a:t>
              </a:r>
              <a:r>
                <a:rPr lang="en-US" sz="2000" dirty="0">
                  <a:latin typeface="Futura Std Medium"/>
                </a:rPr>
                <a:t> corporations, labor unions, or associations from giving money directly to candidates at the federal level.</a:t>
              </a:r>
            </a:p>
            <a:p>
              <a:pPr marL="342900" lvl="0" indent="-342900" defTabSz="914400" eaLnBrk="0" fontAlgn="base" hangingPunct="0">
                <a:spcBef>
                  <a:spcPct val="20000"/>
                </a:spcBef>
                <a:spcAft>
                  <a:spcPct val="0"/>
                </a:spcAft>
                <a:buSzPct val="60000"/>
                <a:buFont typeface="Arial" panose="020B0604020202020204" pitchFamily="34" charset="0"/>
                <a:buChar char="•"/>
              </a:pPr>
              <a:r>
                <a:rPr lang="en-US" sz="2000" kern="0" dirty="0">
                  <a:solidFill>
                    <a:srgbClr val="000000"/>
                  </a:solidFill>
                  <a:latin typeface="Futura Std Medium"/>
                </a:rPr>
                <a:t>A Political Action Committee (PAC) is a separate segregated fund (SSF) that allows for political advocacy from the connected organization, in this case NABIP.</a:t>
              </a:r>
            </a:p>
            <a:p>
              <a:pPr marL="952485" lvl="1" indent="-342900" defTabSz="914400" eaLnBrk="0" fontAlgn="base" hangingPunct="0">
                <a:spcBef>
                  <a:spcPct val="20000"/>
                </a:spcBef>
                <a:spcAft>
                  <a:spcPct val="0"/>
                </a:spcAft>
                <a:buSzPct val="60000"/>
                <a:buFont typeface="Arial" panose="020B0604020202020204" pitchFamily="34" charset="0"/>
                <a:buChar char="•"/>
              </a:pPr>
              <a:r>
                <a:rPr lang="en-US" sz="2000" kern="0" dirty="0">
                  <a:solidFill>
                    <a:srgbClr val="000000"/>
                  </a:solidFill>
                  <a:latin typeface="Futura Std Medium"/>
                </a:rPr>
                <a:t>That means, no funds come out of your member dues.</a:t>
              </a:r>
            </a:p>
            <a:p>
              <a:pPr marL="342900" lvl="0" indent="-342900" defTabSz="914400" eaLnBrk="0" fontAlgn="base" hangingPunct="0">
                <a:spcBef>
                  <a:spcPct val="20000"/>
                </a:spcBef>
                <a:spcAft>
                  <a:spcPct val="0"/>
                </a:spcAft>
                <a:buSzPct val="60000"/>
                <a:buFont typeface="Arial" panose="020B0604020202020204" pitchFamily="34" charset="0"/>
                <a:buChar char="•"/>
              </a:pPr>
              <a:r>
                <a:rPr lang="en-US" sz="2000" kern="0" dirty="0">
                  <a:solidFill>
                    <a:srgbClr val="000000"/>
                  </a:solidFill>
                  <a:latin typeface="Futura Std Medium"/>
                </a:rPr>
                <a:t>NABIP PAC has </a:t>
              </a:r>
              <a:r>
                <a:rPr lang="en-US" sz="2000" b="1" kern="0" dirty="0">
                  <a:solidFill>
                    <a:srgbClr val="000000"/>
                  </a:solidFill>
                  <a:latin typeface="Futura Std Medium"/>
                </a:rPr>
                <a:t>two</a:t>
              </a:r>
              <a:r>
                <a:rPr lang="en-US" sz="2000" kern="0" dirty="0">
                  <a:solidFill>
                    <a:srgbClr val="000000"/>
                  </a:solidFill>
                  <a:latin typeface="Futura Std Medium"/>
                </a:rPr>
                <a:t> separate accounts that each serve their own purpose:</a:t>
              </a:r>
            </a:p>
            <a:p>
              <a:pPr marL="800100" lvl="1" indent="-342900" defTabSz="914400" eaLnBrk="0" fontAlgn="base" hangingPunct="0">
                <a:spcBef>
                  <a:spcPct val="20000"/>
                </a:spcBef>
                <a:spcAft>
                  <a:spcPct val="0"/>
                </a:spcAft>
                <a:buSzPct val="40000"/>
                <a:buFont typeface="Arial" panose="020B0604020202020204" pitchFamily="34" charset="0"/>
                <a:buChar char="•"/>
              </a:pPr>
              <a:r>
                <a:rPr lang="en-US" sz="2000" kern="0" dirty="0">
                  <a:solidFill>
                    <a:srgbClr val="000000"/>
                  </a:solidFill>
                  <a:latin typeface="Futura Std Medium"/>
                </a:rPr>
                <a:t>Candidate Account</a:t>
              </a:r>
            </a:p>
            <a:p>
              <a:pPr marL="800100" lvl="1" indent="-342900" defTabSz="914400" eaLnBrk="0" fontAlgn="base" hangingPunct="0">
                <a:spcBef>
                  <a:spcPct val="20000"/>
                </a:spcBef>
                <a:spcAft>
                  <a:spcPct val="0"/>
                </a:spcAft>
                <a:buSzPct val="40000"/>
                <a:buFont typeface="Arial" panose="020B0604020202020204" pitchFamily="34" charset="0"/>
                <a:buChar char="•"/>
              </a:pPr>
              <a:r>
                <a:rPr lang="en-US" sz="2000" kern="0" dirty="0">
                  <a:solidFill>
                    <a:srgbClr val="000000"/>
                  </a:solidFill>
                  <a:latin typeface="Futura Std Medium"/>
                </a:rPr>
                <a:t>Administrative Fund</a:t>
              </a:r>
            </a:p>
          </p:txBody>
        </p:sp>
        <p:sp>
          <p:nvSpPr>
            <p:cNvPr id="4" name="TextBox 3">
              <a:extLst>
                <a:ext uri="{FF2B5EF4-FFF2-40B4-BE49-F238E27FC236}">
                  <a16:creationId xmlns:a16="http://schemas.microsoft.com/office/drawing/2014/main" id="{DF918E0F-A8D1-8387-B0A1-4CD8AA211AC4}"/>
                </a:ext>
              </a:extLst>
            </p:cNvPr>
            <p:cNvSpPr txBox="1"/>
            <p:nvPr/>
          </p:nvSpPr>
          <p:spPr>
            <a:xfrm>
              <a:off x="7672194" y="1752162"/>
              <a:ext cx="3587359" cy="2862322"/>
            </a:xfrm>
            <a:prstGeom prst="rect">
              <a:avLst/>
            </a:prstGeom>
            <a:noFill/>
          </p:spPr>
          <p:txBody>
            <a:bodyPr wrap="square">
              <a:spAutoFit/>
            </a:bodyPr>
            <a:lstStyle/>
            <a:p>
              <a:pPr marL="285750" indent="-285750">
                <a:buFont typeface="Arial" panose="020B0604020202020204" pitchFamily="34" charset="0"/>
                <a:buChar char="•"/>
              </a:pPr>
              <a:r>
                <a:rPr lang="en-US" dirty="0">
                  <a:latin typeface="Futura Std Medium"/>
                </a:rPr>
                <a:t>NABIP PAC is a </a:t>
              </a:r>
              <a:r>
                <a:rPr lang="en-US" b="1" dirty="0">
                  <a:latin typeface="Futura Std Medium"/>
                </a:rPr>
                <a:t>FEDERAL PAC </a:t>
              </a:r>
              <a:r>
                <a:rPr lang="en-US" dirty="0">
                  <a:latin typeface="Futura Std Medium"/>
                </a:rPr>
                <a:t>regulated by the Federal Elections Commission</a:t>
              </a:r>
            </a:p>
            <a:p>
              <a:pPr marL="742950" lvl="1" indent="-285750">
                <a:buFont typeface="Arial" panose="020B0604020202020204" pitchFamily="34" charset="0"/>
                <a:buChar char="•"/>
              </a:pPr>
              <a:r>
                <a:rPr lang="en-US" dirty="0">
                  <a:latin typeface="Futura Std Medium"/>
                </a:rPr>
                <a:t>NABIP PAC does </a:t>
              </a:r>
              <a:r>
                <a:rPr lang="en-US" b="1" dirty="0">
                  <a:latin typeface="Futura Std Medium"/>
                </a:rPr>
                <a:t>not</a:t>
              </a:r>
              <a:r>
                <a:rPr lang="en-US" dirty="0">
                  <a:latin typeface="Futura Std Medium"/>
                </a:rPr>
                <a:t> make contributions to state candidates</a:t>
              </a:r>
            </a:p>
            <a:p>
              <a:pPr marL="285750" indent="-285750">
                <a:buFont typeface="Arial" panose="020B0604020202020204" pitchFamily="34" charset="0"/>
                <a:buChar char="•"/>
              </a:pPr>
              <a:r>
                <a:rPr lang="en-US" dirty="0">
                  <a:latin typeface="Futura Std Medium"/>
                </a:rPr>
                <a:t>NABIP PAC is </a:t>
              </a:r>
              <a:r>
                <a:rPr lang="en-US" b="1" u="sng" dirty="0">
                  <a:latin typeface="Futura Std Medium"/>
                </a:rPr>
                <a:t>separate</a:t>
              </a:r>
              <a:r>
                <a:rPr lang="en-US" b="1" dirty="0">
                  <a:latin typeface="Futura Std Medium"/>
                </a:rPr>
                <a:t> &amp; </a:t>
              </a:r>
              <a:r>
                <a:rPr lang="en-US" b="1" u="sng" dirty="0">
                  <a:latin typeface="Futura Std Medium"/>
                </a:rPr>
                <a:t>different</a:t>
              </a:r>
              <a:r>
                <a:rPr lang="en-US" dirty="0">
                  <a:latin typeface="Futura Std Medium"/>
                </a:rPr>
                <a:t> from your state PAC.</a:t>
              </a:r>
            </a:p>
          </p:txBody>
        </p:sp>
      </p:grpSp>
    </p:spTree>
    <p:extLst>
      <p:ext uri="{BB962C8B-B14F-4D97-AF65-F5344CB8AC3E}">
        <p14:creationId xmlns:p14="http://schemas.microsoft.com/office/powerpoint/2010/main" val="4240441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3A05E553-BA27-602B-AB74-1034802C465C}"/>
              </a:ext>
            </a:extLst>
          </p:cNvPr>
          <p:cNvSpPr txBox="1">
            <a:spLocks/>
          </p:cNvSpPr>
          <p:nvPr/>
        </p:nvSpPr>
        <p:spPr>
          <a:xfrm>
            <a:off x="508000" y="277587"/>
            <a:ext cx="10972800" cy="1077218"/>
          </a:xfrm>
          <a:prstGeom prst="rect">
            <a:avLst/>
          </a:prstGeom>
        </p:spPr>
        <p:txBody>
          <a:bodyPr>
            <a:spAutoFit/>
          </a:bodyPr>
          <a:lstStyle>
            <a:defPPr>
              <a:defRPr lang="en-US"/>
            </a:defPPr>
            <a:lvl1pPr marL="0" algn="l" defTabSz="609585" rtl="0" eaLnBrk="1" latinLnBrk="0" hangingPunct="1">
              <a:lnSpc>
                <a:spcPct val="90000"/>
              </a:lnSpc>
              <a:spcBef>
                <a:spcPct val="0"/>
              </a:spcBef>
              <a:buNone/>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spcBef>
                <a:spcPct val="20000"/>
              </a:spcBef>
              <a:defRPr/>
            </a:pPr>
            <a:r>
              <a:rPr lang="en-US" sz="3200" i="1" dirty="0">
                <a:latin typeface="Futura Std Medium"/>
              </a:rPr>
              <a:t>What is the NABIP PAC Candidate Fund &amp; </a:t>
            </a:r>
          </a:p>
          <a:p>
            <a:pPr algn="ctr">
              <a:spcBef>
                <a:spcPct val="20000"/>
              </a:spcBef>
              <a:defRPr/>
            </a:pPr>
            <a:r>
              <a:rPr lang="en-US" sz="3200" i="1" dirty="0">
                <a:latin typeface="Futura Std Medium"/>
              </a:rPr>
              <a:t>what are the rules?</a:t>
            </a:r>
            <a:endParaRPr lang="en-US" i="1" dirty="0">
              <a:latin typeface="Futura Std Medium"/>
            </a:endParaRPr>
          </a:p>
        </p:txBody>
      </p:sp>
      <p:sp>
        <p:nvSpPr>
          <p:cNvPr id="3" name="TextBox 2">
            <a:extLst>
              <a:ext uri="{FF2B5EF4-FFF2-40B4-BE49-F238E27FC236}">
                <a16:creationId xmlns:a16="http://schemas.microsoft.com/office/drawing/2014/main" id="{80791BB5-6994-8B57-9F96-A0D49A752291}"/>
              </a:ext>
            </a:extLst>
          </p:cNvPr>
          <p:cNvSpPr txBox="1"/>
          <p:nvPr/>
        </p:nvSpPr>
        <p:spPr>
          <a:xfrm>
            <a:off x="947818" y="1662117"/>
            <a:ext cx="5362074" cy="4244967"/>
          </a:xfrm>
          <a:prstGeom prst="rect">
            <a:avLst/>
          </a:prstGeom>
          <a:noFill/>
        </p:spPr>
        <p:txBody>
          <a:bodyPr wrap="square">
            <a:normAutofit fontScale="92500" lnSpcReduction="20000"/>
          </a:bodyPr>
          <a:lstStyle/>
          <a:p>
            <a:pPr algn="ctr">
              <a:spcBef>
                <a:spcPct val="20000"/>
              </a:spcBef>
              <a:buSzPct val="65000"/>
              <a:defRPr/>
            </a:pPr>
            <a:r>
              <a:rPr lang="en-US" sz="2800" b="1" dirty="0">
                <a:latin typeface="Futura Std Medium"/>
              </a:rPr>
              <a:t>What happens with my contribution?</a:t>
            </a:r>
          </a:p>
          <a:p>
            <a:pPr marL="342900" lvl="0" indent="-342900">
              <a:spcBef>
                <a:spcPct val="20000"/>
              </a:spcBef>
              <a:buSzPct val="65000"/>
              <a:buFont typeface="Arial" panose="020B0604020202020204" pitchFamily="34" charset="0"/>
              <a:buChar char="•"/>
              <a:defRPr/>
            </a:pPr>
            <a:r>
              <a:rPr lang="en-US" sz="2400" dirty="0">
                <a:latin typeface="Futura Std Medium"/>
                <a:cs typeface="Arial" panose="020B0604020202020204" pitchFamily="34" charset="0"/>
              </a:rPr>
              <a:t>Funds in this account </a:t>
            </a:r>
            <a:r>
              <a:rPr lang="en-US" sz="2400" b="1" dirty="0">
                <a:latin typeface="Futura Std Medium"/>
                <a:cs typeface="Arial" panose="020B0604020202020204" pitchFamily="34" charset="0"/>
              </a:rPr>
              <a:t>directly</a:t>
            </a:r>
            <a:r>
              <a:rPr lang="en-US" sz="2400" dirty="0">
                <a:latin typeface="Futura Std Medium"/>
                <a:cs typeface="Arial" panose="020B0604020202020204" pitchFamily="34" charset="0"/>
              </a:rPr>
              <a:t> support candidates for FEDERAL elections</a:t>
            </a:r>
          </a:p>
          <a:p>
            <a:pPr marL="342900" lvl="0" indent="-342900">
              <a:spcBef>
                <a:spcPct val="20000"/>
              </a:spcBef>
              <a:buSzPct val="65000"/>
              <a:buFont typeface="Arial" panose="020B0604020202020204" pitchFamily="34" charset="0"/>
              <a:buChar char="•"/>
              <a:defRPr/>
            </a:pPr>
            <a:r>
              <a:rPr lang="en-US" sz="2400" dirty="0">
                <a:latin typeface="Futura Std Medium"/>
                <a:cs typeface="Arial" panose="020B0604020202020204" pitchFamily="34" charset="0"/>
              </a:rPr>
              <a:t>NABIP PAC is limited to a contribution limit of $10,000 per candidate per federal election cycle</a:t>
            </a:r>
          </a:p>
          <a:p>
            <a:pPr marL="800100" lvl="1" indent="-342900">
              <a:spcBef>
                <a:spcPct val="20000"/>
              </a:spcBef>
              <a:buSzPct val="65000"/>
              <a:buFont typeface="Arial" panose="020B0604020202020204" pitchFamily="34" charset="0"/>
              <a:buChar char="•"/>
              <a:defRPr/>
            </a:pPr>
            <a:r>
              <a:rPr lang="en-US" sz="2400" dirty="0">
                <a:latin typeface="Futura Std Medium"/>
                <a:cs typeface="Arial" panose="020B0604020202020204" pitchFamily="34" charset="0"/>
              </a:rPr>
              <a:t>Example:</a:t>
            </a:r>
          </a:p>
          <a:p>
            <a:pPr marL="1257300" lvl="2" indent="-342900">
              <a:spcBef>
                <a:spcPct val="20000"/>
              </a:spcBef>
              <a:buSzPct val="65000"/>
              <a:buFont typeface="Arial" panose="020B0604020202020204" pitchFamily="34" charset="0"/>
              <a:buChar char="•"/>
              <a:defRPr/>
            </a:pPr>
            <a:r>
              <a:rPr lang="en-US" sz="2400" dirty="0">
                <a:latin typeface="Futura Std Medium"/>
                <a:cs typeface="Arial" panose="020B0604020202020204" pitchFamily="34" charset="0"/>
              </a:rPr>
              <a:t>Primary Election: $5,000</a:t>
            </a:r>
          </a:p>
          <a:p>
            <a:pPr marL="1257300" lvl="2" indent="-342900">
              <a:spcBef>
                <a:spcPct val="20000"/>
              </a:spcBef>
              <a:buSzPct val="65000"/>
              <a:buFont typeface="Arial" panose="020B0604020202020204" pitchFamily="34" charset="0"/>
              <a:buChar char="•"/>
              <a:defRPr/>
            </a:pPr>
            <a:r>
              <a:rPr lang="en-US" sz="2400" dirty="0">
                <a:latin typeface="Futura Std Medium"/>
                <a:cs typeface="Arial" panose="020B0604020202020204" pitchFamily="34" charset="0"/>
              </a:rPr>
              <a:t>General Election: $5,000</a:t>
            </a:r>
          </a:p>
          <a:p>
            <a:pPr marL="1257300" lvl="2" indent="-342900">
              <a:spcBef>
                <a:spcPct val="20000"/>
              </a:spcBef>
              <a:buSzPct val="65000"/>
              <a:buFont typeface="Arial" panose="020B0604020202020204" pitchFamily="34" charset="0"/>
              <a:buChar char="•"/>
              <a:defRPr/>
            </a:pPr>
            <a:r>
              <a:rPr lang="en-US" sz="2400" dirty="0">
                <a:latin typeface="Futura Std Medium"/>
                <a:cs typeface="Arial" panose="020B0604020202020204" pitchFamily="34" charset="0"/>
              </a:rPr>
              <a:t>Total: $10,000</a:t>
            </a:r>
          </a:p>
        </p:txBody>
      </p:sp>
      <p:grpSp>
        <p:nvGrpSpPr>
          <p:cNvPr id="11" name="Group 10">
            <a:extLst>
              <a:ext uri="{FF2B5EF4-FFF2-40B4-BE49-F238E27FC236}">
                <a16:creationId xmlns:a16="http://schemas.microsoft.com/office/drawing/2014/main" id="{71D65FCB-5991-15E0-EBC8-C7982069F062}"/>
              </a:ext>
            </a:extLst>
          </p:cNvPr>
          <p:cNvGrpSpPr/>
          <p:nvPr/>
        </p:nvGrpSpPr>
        <p:grpSpPr>
          <a:xfrm>
            <a:off x="6309892" y="1591454"/>
            <a:ext cx="5170908" cy="4386293"/>
            <a:chOff x="6741696" y="1231694"/>
            <a:chExt cx="5170908" cy="4386293"/>
          </a:xfrm>
        </p:grpSpPr>
        <p:sp>
          <p:nvSpPr>
            <p:cNvPr id="7" name="Content Placeholder 2">
              <a:extLst>
                <a:ext uri="{FF2B5EF4-FFF2-40B4-BE49-F238E27FC236}">
                  <a16:creationId xmlns:a16="http://schemas.microsoft.com/office/drawing/2014/main" id="{A288E898-04D9-7687-721E-2DEABDAC2127}"/>
                </a:ext>
              </a:extLst>
            </p:cNvPr>
            <p:cNvSpPr txBox="1">
              <a:spLocks/>
            </p:cNvSpPr>
            <p:nvPr/>
          </p:nvSpPr>
          <p:spPr>
            <a:xfrm>
              <a:off x="6741697" y="4239148"/>
              <a:ext cx="5170906" cy="1378839"/>
            </a:xfrm>
            <a:prstGeom prst="rect">
              <a:avLst/>
            </a:prstGeom>
          </p:spPr>
          <p:txBody>
            <a:bodyPr vert="horz" wrap="square" lIns="91440" tIns="45720" rIns="91440" bIns="45720" rtlCol="0">
              <a:spAutoFit/>
            </a:bodyPr>
            <a:lstStyle>
              <a:defPPr>
                <a:defRPr lang="en-US"/>
              </a:defPPr>
              <a:lvl1pPr marL="0" indent="0" algn="l" defTabSz="609585" rtl="0" eaLnBrk="1" latinLnBrk="0" hangingPunct="1">
                <a:lnSpc>
                  <a:spcPct val="90000"/>
                </a:lnSpc>
                <a:spcBef>
                  <a:spcPts val="1000"/>
                </a:spcBef>
                <a:buFont typeface="Arial" panose="020B0604020202020204" pitchFamily="34" charset="0"/>
                <a:buNone/>
                <a:defRPr sz="2400" b="0" i="0" kern="1200">
                  <a:solidFill>
                    <a:schemeClr val="tx1"/>
                  </a:solidFill>
                  <a:latin typeface="+mn-lt"/>
                  <a:ea typeface="+mn-ea"/>
                  <a:cs typeface="+mn-cs"/>
                </a:defRPr>
              </a:lvl1pPr>
              <a:lvl2pPr marL="609585" indent="0" algn="l" defTabSz="609585"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219170" indent="0" algn="l" defTabSz="609585"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828754" indent="0" algn="l" defTabSz="609585"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4pPr>
              <a:lvl5pPr marL="2438339" indent="0" algn="l" defTabSz="609585"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5pPr>
              <a:lvl6pPr marL="3047924" indent="0" algn="l" defTabSz="609585"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6pPr>
              <a:lvl7pPr marL="3657509" indent="0" algn="l" defTabSz="609585"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7pPr>
              <a:lvl8pPr marL="4267093" indent="0" algn="l" defTabSz="609585"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8pPr>
              <a:lvl9pPr marL="4876678" indent="0" algn="l" defTabSz="609585"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9pPr>
            </a:lstStyle>
            <a:p>
              <a:pPr lvl="0">
                <a:spcBef>
                  <a:spcPct val="20000"/>
                </a:spcBef>
                <a:buSzPct val="65000"/>
                <a:defRPr/>
              </a:pPr>
              <a:r>
                <a:rPr lang="en-US" sz="2400" b="1" dirty="0">
                  <a:latin typeface="Futura Std Medium"/>
                  <a:cs typeface="Arial" panose="020B0604020202020204" pitchFamily="34" charset="0"/>
                </a:rPr>
                <a:t>How much can I contribute?</a:t>
              </a:r>
            </a:p>
            <a:p>
              <a:pPr marL="342900" indent="-342900">
                <a:spcBef>
                  <a:spcPct val="20000"/>
                </a:spcBef>
                <a:buSzPct val="65000"/>
                <a:buFont typeface="Arial" panose="020B0604020202020204" pitchFamily="34" charset="0"/>
                <a:buChar char="•"/>
                <a:defRPr/>
              </a:pPr>
              <a:r>
                <a:rPr lang="en-US" sz="2000" dirty="0">
                  <a:latin typeface="Futura Std Medium"/>
                  <a:cs typeface="Arial" panose="020B0604020202020204" pitchFamily="34" charset="0"/>
                </a:rPr>
                <a:t>$5,000 per individual per year</a:t>
              </a:r>
            </a:p>
            <a:p>
              <a:pPr marL="952485" lvl="1" indent="-342900">
                <a:spcBef>
                  <a:spcPct val="20000"/>
                </a:spcBef>
                <a:buSzPct val="65000"/>
                <a:buFont typeface="Arial" panose="020B0604020202020204" pitchFamily="34" charset="0"/>
                <a:buChar char="•"/>
                <a:defRPr/>
              </a:pPr>
              <a:r>
                <a:rPr lang="en-US" sz="2000" dirty="0">
                  <a:latin typeface="Futura Std Medium"/>
                  <a:cs typeface="Arial" panose="020B0604020202020204" pitchFamily="34" charset="0"/>
                </a:rPr>
                <a:t>This is regulated at the federal level by the FEC</a:t>
              </a:r>
              <a:endParaRPr lang="en-US" sz="2000" dirty="0">
                <a:latin typeface="Futura Std Medium"/>
              </a:endParaRPr>
            </a:p>
          </p:txBody>
        </p:sp>
        <p:grpSp>
          <p:nvGrpSpPr>
            <p:cNvPr id="9" name="Group 8">
              <a:extLst>
                <a:ext uri="{FF2B5EF4-FFF2-40B4-BE49-F238E27FC236}">
                  <a16:creationId xmlns:a16="http://schemas.microsoft.com/office/drawing/2014/main" id="{3775AFB5-BA41-22A7-28F5-E441C55A36BC}"/>
                </a:ext>
              </a:extLst>
            </p:cNvPr>
            <p:cNvGrpSpPr/>
            <p:nvPr/>
          </p:nvGrpSpPr>
          <p:grpSpPr>
            <a:xfrm>
              <a:off x="6741696" y="1231694"/>
              <a:ext cx="5170908" cy="2913343"/>
              <a:chOff x="6741696" y="1231694"/>
              <a:chExt cx="5170908" cy="2913343"/>
            </a:xfrm>
          </p:grpSpPr>
          <p:sp>
            <p:nvSpPr>
              <p:cNvPr id="6" name="Content Placeholder 2">
                <a:extLst>
                  <a:ext uri="{FF2B5EF4-FFF2-40B4-BE49-F238E27FC236}">
                    <a16:creationId xmlns:a16="http://schemas.microsoft.com/office/drawing/2014/main" id="{B71EB819-0CC5-AD9D-8E11-A65C5D9C4B80}"/>
                  </a:ext>
                </a:extLst>
              </p:cNvPr>
              <p:cNvSpPr txBox="1">
                <a:spLocks/>
              </p:cNvSpPr>
              <p:nvPr/>
            </p:nvSpPr>
            <p:spPr>
              <a:xfrm>
                <a:off x="6741696" y="1231694"/>
                <a:ext cx="5170905" cy="1378839"/>
              </a:xfrm>
              <a:prstGeom prst="rect">
                <a:avLst/>
              </a:prstGeom>
            </p:spPr>
            <p:txBody>
              <a:bodyPr vert="horz" wrap="square" lIns="91440" tIns="45720" rIns="91440" bIns="45720" rtlCol="0">
                <a:spAutoFit/>
              </a:bodyPr>
              <a:lstStyle>
                <a:defPPr>
                  <a:defRPr lang="en-US"/>
                </a:defPPr>
                <a:lvl1pPr marL="0" indent="0" algn="l" defTabSz="609585" rtl="0" eaLnBrk="1" latinLnBrk="0" hangingPunct="1">
                  <a:lnSpc>
                    <a:spcPct val="90000"/>
                  </a:lnSpc>
                  <a:spcBef>
                    <a:spcPts val="1000"/>
                  </a:spcBef>
                  <a:buFont typeface="Arial" panose="020B0604020202020204" pitchFamily="34" charset="0"/>
                  <a:buNone/>
                  <a:defRPr sz="2400" b="0" i="0" kern="1200">
                    <a:solidFill>
                      <a:schemeClr val="tx1"/>
                    </a:solidFill>
                    <a:latin typeface="+mn-lt"/>
                    <a:ea typeface="+mn-ea"/>
                    <a:cs typeface="+mn-cs"/>
                  </a:defRPr>
                </a:lvl1pPr>
                <a:lvl2pPr marL="609585" indent="0" algn="l" defTabSz="609585"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219170" indent="0" algn="l" defTabSz="609585"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828754" indent="0" algn="l" defTabSz="609585"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4pPr>
                <a:lvl5pPr marL="2438339" indent="0" algn="l" defTabSz="609585"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5pPr>
                <a:lvl6pPr marL="3047924" indent="0" algn="l" defTabSz="609585"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6pPr>
                <a:lvl7pPr marL="3657509" indent="0" algn="l" defTabSz="609585"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7pPr>
                <a:lvl8pPr marL="4267093" indent="0" algn="l" defTabSz="609585"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8pPr>
                <a:lvl9pPr marL="4876678" indent="0" algn="l" defTabSz="609585"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9pPr>
              </a:lstStyle>
              <a:p>
                <a:pPr>
                  <a:spcBef>
                    <a:spcPct val="20000"/>
                  </a:spcBef>
                  <a:buSzPct val="65000"/>
                  <a:defRPr/>
                </a:pPr>
                <a:r>
                  <a:rPr lang="en-US" b="1" dirty="0">
                    <a:latin typeface="Futura Std Medium"/>
                    <a:cs typeface="Arial" panose="020B0604020202020204" pitchFamily="34" charset="0"/>
                  </a:rPr>
                  <a:t>Who is eligible to contribute?</a:t>
                </a:r>
              </a:p>
              <a:p>
                <a:pPr marL="342900" indent="-342900">
                  <a:spcBef>
                    <a:spcPct val="20000"/>
                  </a:spcBef>
                  <a:buSzPct val="65000"/>
                  <a:buFont typeface="Arial" panose="020B0604020202020204" pitchFamily="34" charset="0"/>
                  <a:buChar char="•"/>
                  <a:defRPr/>
                </a:pPr>
                <a:r>
                  <a:rPr lang="en-US" sz="2000" dirty="0">
                    <a:latin typeface="Futura Std Medium"/>
                    <a:cs typeface="Arial" panose="020B0604020202020204" pitchFamily="34" charset="0"/>
                  </a:rPr>
                  <a:t>Active dues paying NABIP Members &amp; their spouse</a:t>
                </a:r>
              </a:p>
              <a:p>
                <a:pPr marL="342900" indent="-342900">
                  <a:spcBef>
                    <a:spcPct val="20000"/>
                  </a:spcBef>
                  <a:buSzPct val="65000"/>
                  <a:buFont typeface="Arial" panose="020B0604020202020204" pitchFamily="34" charset="0"/>
                  <a:buChar char="•"/>
                  <a:defRPr/>
                </a:pPr>
                <a:r>
                  <a:rPr lang="en-US" sz="2000" dirty="0">
                    <a:latin typeface="Futura Std Medium"/>
                    <a:cs typeface="Arial" panose="020B0604020202020204" pitchFamily="34" charset="0"/>
                  </a:rPr>
                  <a:t>NABIP Staff</a:t>
                </a:r>
              </a:p>
            </p:txBody>
          </p:sp>
          <p:sp>
            <p:nvSpPr>
              <p:cNvPr id="8" name="Content Placeholder 2">
                <a:extLst>
                  <a:ext uri="{FF2B5EF4-FFF2-40B4-BE49-F238E27FC236}">
                    <a16:creationId xmlns:a16="http://schemas.microsoft.com/office/drawing/2014/main" id="{5071F2A6-E234-0BF4-F20E-3C3D95ABA5BA}"/>
                  </a:ext>
                </a:extLst>
              </p:cNvPr>
              <p:cNvSpPr txBox="1">
                <a:spLocks/>
              </p:cNvSpPr>
              <p:nvPr/>
            </p:nvSpPr>
            <p:spPr>
              <a:xfrm>
                <a:off x="6741697" y="2704643"/>
                <a:ext cx="5170907" cy="1440394"/>
              </a:xfrm>
              <a:prstGeom prst="rect">
                <a:avLst/>
              </a:prstGeom>
            </p:spPr>
            <p:txBody>
              <a:bodyPr vert="horz" lIns="91440" tIns="45720" rIns="91440" bIns="45720" rtlCol="0">
                <a:spAutoFit/>
              </a:bodyPr>
              <a:lstStyle>
                <a:defPPr>
                  <a:defRPr lang="en-US"/>
                </a:defPPr>
                <a:lvl1pPr marL="0" indent="0" algn="l" defTabSz="609585" rtl="0" eaLnBrk="1" latinLnBrk="0" hangingPunct="1">
                  <a:lnSpc>
                    <a:spcPct val="90000"/>
                  </a:lnSpc>
                  <a:spcBef>
                    <a:spcPts val="1000"/>
                  </a:spcBef>
                  <a:buFont typeface="Arial" panose="020B0604020202020204" pitchFamily="34" charset="0"/>
                  <a:buNone/>
                  <a:defRPr sz="2400" b="0" i="0" kern="1200">
                    <a:solidFill>
                      <a:schemeClr val="tx1"/>
                    </a:solidFill>
                    <a:latin typeface="+mn-lt"/>
                    <a:ea typeface="+mn-ea"/>
                    <a:cs typeface="+mn-cs"/>
                  </a:defRPr>
                </a:lvl1pPr>
                <a:lvl2pPr marL="609585" indent="0" algn="l" defTabSz="609585"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219170" indent="0" algn="l" defTabSz="609585"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828754" indent="0" algn="l" defTabSz="609585"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4pPr>
                <a:lvl5pPr marL="2438339" indent="0" algn="l" defTabSz="609585"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5pPr>
                <a:lvl6pPr marL="3047924" indent="0" algn="l" defTabSz="609585"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6pPr>
                <a:lvl7pPr marL="3657509" indent="0" algn="l" defTabSz="609585"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7pPr>
                <a:lvl8pPr marL="4267093" indent="0" algn="l" defTabSz="609585"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8pPr>
                <a:lvl9pPr marL="4876678" indent="0" algn="l" defTabSz="609585"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9pPr>
              </a:lstStyle>
              <a:p>
                <a:pPr>
                  <a:spcBef>
                    <a:spcPct val="20000"/>
                  </a:spcBef>
                  <a:buSzPct val="65000"/>
                  <a:defRPr/>
                </a:pPr>
                <a:r>
                  <a:rPr lang="en-US" b="1" dirty="0">
                    <a:latin typeface="Futura Std Medium"/>
                    <a:cs typeface="Arial" panose="020B0604020202020204" pitchFamily="34" charset="0"/>
                  </a:rPr>
                  <a:t>Who is </a:t>
                </a:r>
                <a:r>
                  <a:rPr lang="en-US" b="1" u="sng" dirty="0">
                    <a:latin typeface="Futura Std Medium"/>
                    <a:cs typeface="Arial" panose="020B0604020202020204" pitchFamily="34" charset="0"/>
                  </a:rPr>
                  <a:t>NOT</a:t>
                </a:r>
                <a:r>
                  <a:rPr lang="en-US" b="1" dirty="0">
                    <a:latin typeface="Futura Std Medium"/>
                    <a:cs typeface="Arial" panose="020B0604020202020204" pitchFamily="34" charset="0"/>
                  </a:rPr>
                  <a:t> eligible to contribute?</a:t>
                </a:r>
              </a:p>
              <a:p>
                <a:pPr marL="342900" indent="-342900">
                  <a:spcBef>
                    <a:spcPct val="20000"/>
                  </a:spcBef>
                  <a:buSzPct val="65000"/>
                  <a:buFont typeface="Arial" panose="020B0604020202020204" pitchFamily="34" charset="0"/>
                  <a:buChar char="•"/>
                  <a:defRPr/>
                </a:pPr>
                <a:r>
                  <a:rPr lang="en-US" sz="2000" dirty="0">
                    <a:latin typeface="Futura Std Medium"/>
                    <a:cs typeface="Arial" panose="020B0604020202020204" pitchFamily="34" charset="0"/>
                  </a:rPr>
                  <a:t>General Public</a:t>
                </a:r>
              </a:p>
              <a:p>
                <a:pPr marL="342900" indent="-342900">
                  <a:spcBef>
                    <a:spcPct val="20000"/>
                  </a:spcBef>
                  <a:buSzPct val="65000"/>
                  <a:buFont typeface="Arial" panose="020B0604020202020204" pitchFamily="34" charset="0"/>
                  <a:buChar char="•"/>
                  <a:defRPr/>
                </a:pPr>
                <a:r>
                  <a:rPr lang="en-US" sz="2000" dirty="0">
                    <a:latin typeface="Futura Std Medium"/>
                    <a:cs typeface="Arial" panose="020B0604020202020204" pitchFamily="34" charset="0"/>
                  </a:rPr>
                  <a:t>Businesses</a:t>
                </a:r>
              </a:p>
              <a:p>
                <a:pPr marL="342900" indent="-342900">
                  <a:spcBef>
                    <a:spcPct val="20000"/>
                  </a:spcBef>
                  <a:buSzPct val="65000"/>
                  <a:buFont typeface="Arial" panose="020B0604020202020204" pitchFamily="34" charset="0"/>
                  <a:buChar char="•"/>
                  <a:defRPr/>
                </a:pPr>
                <a:r>
                  <a:rPr lang="en-US" sz="2000" dirty="0">
                    <a:latin typeface="Futura Std Medium"/>
                    <a:cs typeface="Arial" panose="020B0604020202020204" pitchFamily="34" charset="0"/>
                  </a:rPr>
                  <a:t>Clients, vendors, etc.</a:t>
                </a:r>
              </a:p>
            </p:txBody>
          </p:sp>
        </p:grpSp>
      </p:grpSp>
    </p:spTree>
    <p:extLst>
      <p:ext uri="{BB962C8B-B14F-4D97-AF65-F5344CB8AC3E}">
        <p14:creationId xmlns:p14="http://schemas.microsoft.com/office/powerpoint/2010/main" val="778458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3A05E553-BA27-602B-AB74-1034802C465C}"/>
              </a:ext>
            </a:extLst>
          </p:cNvPr>
          <p:cNvSpPr txBox="1">
            <a:spLocks/>
          </p:cNvSpPr>
          <p:nvPr/>
        </p:nvSpPr>
        <p:spPr>
          <a:xfrm>
            <a:off x="508000" y="277587"/>
            <a:ext cx="10972800" cy="1077218"/>
          </a:xfrm>
          <a:prstGeom prst="rect">
            <a:avLst/>
          </a:prstGeom>
        </p:spPr>
        <p:txBody>
          <a:bodyPr>
            <a:spAutoFit/>
          </a:bodyPr>
          <a:lstStyle>
            <a:defPPr>
              <a:defRPr lang="en-US"/>
            </a:defPPr>
            <a:lvl1pPr marL="0" algn="l" defTabSz="609585" rtl="0" eaLnBrk="1" latinLnBrk="0" hangingPunct="1">
              <a:lnSpc>
                <a:spcPct val="90000"/>
              </a:lnSpc>
              <a:spcBef>
                <a:spcPct val="0"/>
              </a:spcBef>
              <a:buNone/>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spcBef>
                <a:spcPct val="20000"/>
              </a:spcBef>
              <a:defRPr/>
            </a:pPr>
            <a:r>
              <a:rPr lang="en-US" sz="3200" i="1" dirty="0">
                <a:latin typeface="Futura Std Bold"/>
              </a:rPr>
              <a:t>What is the NABIP PAC Administrative Fund </a:t>
            </a:r>
          </a:p>
          <a:p>
            <a:pPr algn="ctr">
              <a:spcBef>
                <a:spcPct val="20000"/>
              </a:spcBef>
              <a:defRPr/>
            </a:pPr>
            <a:r>
              <a:rPr lang="en-US" sz="3200" i="1" dirty="0">
                <a:latin typeface="Futura Std Bold"/>
              </a:rPr>
              <a:t>&amp; what are the rules?</a:t>
            </a:r>
            <a:endParaRPr lang="en-US" i="1" dirty="0"/>
          </a:p>
        </p:txBody>
      </p:sp>
      <p:sp>
        <p:nvSpPr>
          <p:cNvPr id="3" name="TextBox 2">
            <a:extLst>
              <a:ext uri="{FF2B5EF4-FFF2-40B4-BE49-F238E27FC236}">
                <a16:creationId xmlns:a16="http://schemas.microsoft.com/office/drawing/2014/main" id="{80791BB5-6994-8B57-9F96-A0D49A752291}"/>
              </a:ext>
            </a:extLst>
          </p:cNvPr>
          <p:cNvSpPr txBox="1"/>
          <p:nvPr/>
        </p:nvSpPr>
        <p:spPr>
          <a:xfrm>
            <a:off x="820374" y="1526188"/>
            <a:ext cx="5303252" cy="4031873"/>
          </a:xfrm>
          <a:prstGeom prst="rect">
            <a:avLst/>
          </a:prstGeom>
          <a:noFill/>
        </p:spPr>
        <p:txBody>
          <a:bodyPr wrap="square">
            <a:spAutoFit/>
          </a:bodyPr>
          <a:lstStyle/>
          <a:p>
            <a:pPr lvl="0" algn="ctr">
              <a:spcBef>
                <a:spcPct val="20000"/>
              </a:spcBef>
              <a:buSzPct val="65000"/>
              <a:defRPr/>
            </a:pPr>
            <a:r>
              <a:rPr lang="en-US" sz="2400" b="1" dirty="0">
                <a:latin typeface="Futura Std Medium"/>
                <a:cs typeface="Arial" panose="020B0604020202020204" pitchFamily="34" charset="0"/>
              </a:rPr>
              <a:t>What do you do with my contribution?</a:t>
            </a:r>
          </a:p>
          <a:p>
            <a:pPr marL="342900" lvl="0" indent="-342900">
              <a:spcBef>
                <a:spcPct val="20000"/>
              </a:spcBef>
              <a:buSzPct val="65000"/>
              <a:buFont typeface="Arial" panose="020B0604020202020204" pitchFamily="34" charset="0"/>
              <a:buChar char="•"/>
              <a:defRPr/>
            </a:pPr>
            <a:r>
              <a:rPr lang="en-US" sz="2000" dirty="0">
                <a:latin typeface="Futura Std Medium"/>
                <a:cs typeface="Arial" panose="020B0604020202020204" pitchFamily="34" charset="0"/>
              </a:rPr>
              <a:t>Money in this account goes </a:t>
            </a:r>
            <a:r>
              <a:rPr lang="en-US" sz="2000" b="1" dirty="0">
                <a:latin typeface="Futura Std Medium"/>
                <a:cs typeface="Arial" panose="020B0604020202020204" pitchFamily="34" charset="0"/>
              </a:rPr>
              <a:t>directly</a:t>
            </a:r>
            <a:r>
              <a:rPr lang="en-US" sz="2000" dirty="0">
                <a:latin typeface="Futura Std Medium"/>
                <a:cs typeface="Arial" panose="020B0604020202020204" pitchFamily="34" charset="0"/>
              </a:rPr>
              <a:t> to the operating costs of NABIP PAC. </a:t>
            </a:r>
          </a:p>
          <a:p>
            <a:pPr marL="342900" lvl="0" indent="-342900">
              <a:spcBef>
                <a:spcPct val="20000"/>
              </a:spcBef>
              <a:buSzPct val="65000"/>
              <a:buFont typeface="Arial" panose="020B0604020202020204" pitchFamily="34" charset="0"/>
              <a:buChar char="•"/>
              <a:defRPr/>
            </a:pPr>
            <a:r>
              <a:rPr lang="en-US" sz="2000" dirty="0">
                <a:latin typeface="Futura Std Medium"/>
                <a:cs typeface="Arial" panose="020B0604020202020204" pitchFamily="34" charset="0"/>
              </a:rPr>
              <a:t>Operating costs include:</a:t>
            </a:r>
          </a:p>
          <a:p>
            <a:pPr marL="800100" lvl="1" indent="-342900">
              <a:spcBef>
                <a:spcPct val="20000"/>
              </a:spcBef>
              <a:buSzPct val="65000"/>
              <a:buFont typeface="Arial" panose="020B0604020202020204" pitchFamily="34" charset="0"/>
              <a:buChar char="•"/>
              <a:defRPr/>
            </a:pPr>
            <a:r>
              <a:rPr lang="en-US" sz="2000" dirty="0">
                <a:latin typeface="Futura Std Medium"/>
                <a:cs typeface="Arial" panose="020B0604020202020204" pitchFamily="34" charset="0"/>
              </a:rPr>
              <a:t>NABIP PAC Manager Salary</a:t>
            </a:r>
          </a:p>
          <a:p>
            <a:pPr marL="800100" lvl="1" indent="-342900">
              <a:spcBef>
                <a:spcPct val="20000"/>
              </a:spcBef>
              <a:buSzPct val="65000"/>
              <a:buFont typeface="Arial" panose="020B0604020202020204" pitchFamily="34" charset="0"/>
              <a:buChar char="•"/>
              <a:defRPr/>
            </a:pPr>
            <a:r>
              <a:rPr lang="en-US" sz="2000" dirty="0">
                <a:latin typeface="Futura Std Medium"/>
                <a:cs typeface="Arial" panose="020B0604020202020204" pitchFamily="34" charset="0"/>
              </a:rPr>
              <a:t>Presidential Convention Tickets</a:t>
            </a:r>
          </a:p>
          <a:p>
            <a:pPr marL="800100" lvl="1" indent="-342900">
              <a:spcBef>
                <a:spcPct val="20000"/>
              </a:spcBef>
              <a:buSzPct val="65000"/>
              <a:buFont typeface="Arial" panose="020B0604020202020204" pitchFamily="34" charset="0"/>
              <a:buChar char="•"/>
              <a:defRPr/>
            </a:pPr>
            <a:r>
              <a:rPr lang="en-US" sz="2000" dirty="0">
                <a:latin typeface="Futura Std Medium"/>
                <a:cs typeface="Arial" panose="020B0604020202020204" pitchFamily="34" charset="0"/>
              </a:rPr>
              <a:t>Donor awards</a:t>
            </a:r>
          </a:p>
          <a:p>
            <a:pPr marL="800100" lvl="1" indent="-342900">
              <a:spcBef>
                <a:spcPct val="20000"/>
              </a:spcBef>
              <a:buSzPct val="65000"/>
              <a:buFont typeface="Arial" panose="020B0604020202020204" pitchFamily="34" charset="0"/>
              <a:buChar char="•"/>
              <a:defRPr/>
            </a:pPr>
            <a:r>
              <a:rPr lang="en-US" sz="2000" dirty="0">
                <a:latin typeface="Futura Std Medium"/>
                <a:cs typeface="Arial" panose="020B0604020202020204" pitchFamily="34" charset="0"/>
              </a:rPr>
              <a:t>Bank Fees, etc.</a:t>
            </a:r>
          </a:p>
          <a:p>
            <a:pPr marL="342900" indent="-342900">
              <a:spcBef>
                <a:spcPct val="20000"/>
              </a:spcBef>
              <a:buSzPct val="65000"/>
              <a:buFont typeface="Arial" panose="020B0604020202020204" pitchFamily="34" charset="0"/>
              <a:buChar char="•"/>
              <a:defRPr/>
            </a:pPr>
            <a:r>
              <a:rPr lang="en-US" sz="2000" dirty="0">
                <a:latin typeface="Futura Std Medium"/>
                <a:cs typeface="Arial" panose="020B0604020202020204" pitchFamily="34" charset="0"/>
              </a:rPr>
              <a:t>This ensures that the candidate fund is </a:t>
            </a:r>
            <a:r>
              <a:rPr lang="en-US" sz="2000" b="1" dirty="0">
                <a:latin typeface="Futura Std Medium"/>
                <a:cs typeface="Arial" panose="020B0604020202020204" pitchFamily="34" charset="0"/>
              </a:rPr>
              <a:t>ONLY </a:t>
            </a:r>
            <a:r>
              <a:rPr lang="en-US" sz="2000" dirty="0">
                <a:latin typeface="Futura Std Medium"/>
                <a:cs typeface="Arial" panose="020B0604020202020204" pitchFamily="34" charset="0"/>
              </a:rPr>
              <a:t>used for political contributions.</a:t>
            </a:r>
          </a:p>
        </p:txBody>
      </p:sp>
      <p:grpSp>
        <p:nvGrpSpPr>
          <p:cNvPr id="8" name="Group 7">
            <a:extLst>
              <a:ext uri="{FF2B5EF4-FFF2-40B4-BE49-F238E27FC236}">
                <a16:creationId xmlns:a16="http://schemas.microsoft.com/office/drawing/2014/main" id="{9C10FB6E-4856-3669-B8F3-98290D16B66D}"/>
              </a:ext>
            </a:extLst>
          </p:cNvPr>
          <p:cNvGrpSpPr/>
          <p:nvPr/>
        </p:nvGrpSpPr>
        <p:grpSpPr>
          <a:xfrm>
            <a:off x="6418626" y="2090865"/>
            <a:ext cx="4953000" cy="2902519"/>
            <a:chOff x="6629400" y="1704408"/>
            <a:chExt cx="4953000" cy="2902519"/>
          </a:xfrm>
        </p:grpSpPr>
        <p:sp>
          <p:nvSpPr>
            <p:cNvPr id="6" name="Content Placeholder 2">
              <a:extLst>
                <a:ext uri="{FF2B5EF4-FFF2-40B4-BE49-F238E27FC236}">
                  <a16:creationId xmlns:a16="http://schemas.microsoft.com/office/drawing/2014/main" id="{B71EB819-0CC5-AD9D-8E11-A65C5D9C4B80}"/>
                </a:ext>
              </a:extLst>
            </p:cNvPr>
            <p:cNvSpPr txBox="1">
              <a:spLocks/>
            </p:cNvSpPr>
            <p:nvPr/>
          </p:nvSpPr>
          <p:spPr>
            <a:xfrm>
              <a:off x="6629400" y="1704408"/>
              <a:ext cx="4953000" cy="1440394"/>
            </a:xfrm>
            <a:prstGeom prst="rect">
              <a:avLst/>
            </a:prstGeom>
          </p:spPr>
          <p:txBody>
            <a:bodyPr vert="horz" lIns="91440" tIns="45720" rIns="91440" bIns="45720" rtlCol="0">
              <a:spAutoFit/>
            </a:bodyPr>
            <a:lstStyle>
              <a:defPPr>
                <a:defRPr lang="en-US"/>
              </a:defPPr>
              <a:lvl1pPr marL="0" indent="0" algn="l" defTabSz="609585" rtl="0" eaLnBrk="1" latinLnBrk="0" hangingPunct="1">
                <a:lnSpc>
                  <a:spcPct val="90000"/>
                </a:lnSpc>
                <a:spcBef>
                  <a:spcPts val="1000"/>
                </a:spcBef>
                <a:buFont typeface="Arial" panose="020B0604020202020204" pitchFamily="34" charset="0"/>
                <a:buNone/>
                <a:defRPr sz="2400" b="0" i="0" kern="1200">
                  <a:solidFill>
                    <a:schemeClr val="tx1"/>
                  </a:solidFill>
                  <a:latin typeface="+mn-lt"/>
                  <a:ea typeface="+mn-ea"/>
                  <a:cs typeface="+mn-cs"/>
                </a:defRPr>
              </a:lvl1pPr>
              <a:lvl2pPr marL="609585" indent="0" algn="l" defTabSz="609585"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219170" indent="0" algn="l" defTabSz="609585"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828754" indent="0" algn="l" defTabSz="609585"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4pPr>
              <a:lvl5pPr marL="2438339" indent="0" algn="l" defTabSz="609585"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5pPr>
              <a:lvl6pPr marL="3047924" indent="0" algn="l" defTabSz="609585"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6pPr>
              <a:lvl7pPr marL="3657509" indent="0" algn="l" defTabSz="609585"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7pPr>
              <a:lvl8pPr marL="4267093" indent="0" algn="l" defTabSz="609585"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8pPr>
              <a:lvl9pPr marL="4876678" indent="0" algn="l" defTabSz="609585"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9pPr>
            </a:lstStyle>
            <a:p>
              <a:pPr>
                <a:spcBef>
                  <a:spcPct val="20000"/>
                </a:spcBef>
                <a:buSzPct val="65000"/>
                <a:defRPr/>
              </a:pPr>
              <a:r>
                <a:rPr lang="en-US" b="1" dirty="0">
                  <a:latin typeface="Futura Std Medium"/>
                  <a:cs typeface="Arial" panose="020B0604020202020204" pitchFamily="34" charset="0"/>
                </a:rPr>
                <a:t>Who can contribute?</a:t>
              </a:r>
            </a:p>
            <a:p>
              <a:pPr marL="342900" indent="-342900">
                <a:spcBef>
                  <a:spcPct val="20000"/>
                </a:spcBef>
                <a:buSzPct val="65000"/>
                <a:buFont typeface="Arial" panose="020B0604020202020204" pitchFamily="34" charset="0"/>
                <a:buChar char="•"/>
                <a:defRPr/>
              </a:pPr>
              <a:r>
                <a:rPr lang="en-US" sz="2000" dirty="0">
                  <a:latin typeface="Futura Std Medium"/>
                  <a:cs typeface="Arial" panose="020B0604020202020204" pitchFamily="34" charset="0"/>
                </a:rPr>
                <a:t>Individual NABIP Members</a:t>
              </a:r>
            </a:p>
            <a:p>
              <a:pPr marL="342900" indent="-342900">
                <a:spcBef>
                  <a:spcPct val="20000"/>
                </a:spcBef>
                <a:buSzPct val="65000"/>
                <a:buFont typeface="Arial" panose="020B0604020202020204" pitchFamily="34" charset="0"/>
                <a:buChar char="•"/>
                <a:defRPr/>
              </a:pPr>
              <a:r>
                <a:rPr lang="en-US" sz="2000" dirty="0">
                  <a:latin typeface="Futura Std Medium"/>
                  <a:cs typeface="Arial" panose="020B0604020202020204" pitchFamily="34" charset="0"/>
                </a:rPr>
                <a:t>NABIP State &amp; Local Chapters</a:t>
              </a:r>
            </a:p>
            <a:p>
              <a:pPr marL="342900" indent="-342900">
                <a:spcBef>
                  <a:spcPct val="20000"/>
                </a:spcBef>
                <a:buSzPct val="65000"/>
                <a:buFont typeface="Arial" panose="020B0604020202020204" pitchFamily="34" charset="0"/>
                <a:buChar char="•"/>
                <a:defRPr/>
              </a:pPr>
              <a:r>
                <a:rPr lang="en-US" sz="2000" dirty="0">
                  <a:latin typeface="Futura Std Medium"/>
                  <a:cs typeface="Arial" panose="020B0604020202020204" pitchFamily="34" charset="0"/>
                </a:rPr>
                <a:t>Businesses</a:t>
              </a:r>
            </a:p>
          </p:txBody>
        </p:sp>
        <p:sp>
          <p:nvSpPr>
            <p:cNvPr id="7" name="Content Placeholder 2">
              <a:extLst>
                <a:ext uri="{FF2B5EF4-FFF2-40B4-BE49-F238E27FC236}">
                  <a16:creationId xmlns:a16="http://schemas.microsoft.com/office/drawing/2014/main" id="{D441ABB0-8D4A-DA95-369D-04A8C45FF114}"/>
                </a:ext>
              </a:extLst>
            </p:cNvPr>
            <p:cNvSpPr txBox="1">
              <a:spLocks/>
            </p:cNvSpPr>
            <p:nvPr/>
          </p:nvSpPr>
          <p:spPr>
            <a:xfrm>
              <a:off x="6629400" y="3289643"/>
              <a:ext cx="4953000" cy="1317284"/>
            </a:xfrm>
            <a:prstGeom prst="rect">
              <a:avLst/>
            </a:prstGeom>
          </p:spPr>
          <p:txBody>
            <a:bodyPr vert="horz" lIns="91440" tIns="45720" rIns="91440" bIns="45720" rtlCol="0">
              <a:spAutoFit/>
            </a:bodyPr>
            <a:lstStyle>
              <a:defPPr>
                <a:defRPr lang="en-US"/>
              </a:defPPr>
              <a:lvl1pPr marL="0" indent="0" algn="l" defTabSz="609585" rtl="0" eaLnBrk="1" latinLnBrk="0" hangingPunct="1">
                <a:lnSpc>
                  <a:spcPct val="90000"/>
                </a:lnSpc>
                <a:spcBef>
                  <a:spcPts val="1000"/>
                </a:spcBef>
                <a:buFont typeface="Arial" panose="020B0604020202020204" pitchFamily="34" charset="0"/>
                <a:buNone/>
                <a:defRPr sz="2400" b="0" i="0" kern="1200">
                  <a:solidFill>
                    <a:schemeClr val="tx1"/>
                  </a:solidFill>
                  <a:latin typeface="+mn-lt"/>
                  <a:ea typeface="+mn-ea"/>
                  <a:cs typeface="+mn-cs"/>
                </a:defRPr>
              </a:lvl1pPr>
              <a:lvl2pPr marL="609585" indent="0" algn="l" defTabSz="609585"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219170" indent="0" algn="l" defTabSz="609585"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828754" indent="0" algn="l" defTabSz="609585"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4pPr>
              <a:lvl5pPr marL="2438339" indent="0" algn="l" defTabSz="609585"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5pPr>
              <a:lvl6pPr marL="3047924" indent="0" algn="l" defTabSz="609585"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6pPr>
              <a:lvl7pPr marL="3657509" indent="0" algn="l" defTabSz="609585"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7pPr>
              <a:lvl8pPr marL="4267093" indent="0" algn="l" defTabSz="609585"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8pPr>
              <a:lvl9pPr marL="4876678" indent="0" algn="l" defTabSz="609585"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9pPr>
            </a:lstStyle>
            <a:p>
              <a:pPr>
                <a:spcBef>
                  <a:spcPct val="20000"/>
                </a:spcBef>
                <a:buSzPct val="65000"/>
                <a:defRPr/>
              </a:pPr>
              <a:r>
                <a:rPr lang="en-US" b="1" dirty="0">
                  <a:latin typeface="Futura Std Medium"/>
                  <a:cs typeface="Arial" panose="020B0604020202020204" pitchFamily="34" charset="0"/>
                </a:rPr>
                <a:t>Contribution Limits</a:t>
              </a:r>
            </a:p>
            <a:p>
              <a:pPr marL="342900" indent="-342900">
                <a:spcBef>
                  <a:spcPct val="20000"/>
                </a:spcBef>
                <a:buSzPct val="65000"/>
                <a:buFont typeface="Arial" panose="020B0604020202020204" pitchFamily="34" charset="0"/>
                <a:buChar char="•"/>
                <a:defRPr/>
              </a:pPr>
              <a:r>
                <a:rPr lang="en-US" sz="2000" dirty="0">
                  <a:latin typeface="Futura Std Medium"/>
                  <a:cs typeface="Arial" panose="020B0604020202020204" pitchFamily="34" charset="0"/>
                </a:rPr>
                <a:t>Unlike the candidate account, there are </a:t>
              </a:r>
              <a:r>
                <a:rPr lang="en-US" sz="2000" b="1" dirty="0">
                  <a:latin typeface="Futura Std Medium"/>
                  <a:cs typeface="Arial" panose="020B0604020202020204" pitchFamily="34" charset="0"/>
                </a:rPr>
                <a:t>no</a:t>
              </a:r>
              <a:r>
                <a:rPr lang="en-US" sz="2000" dirty="0">
                  <a:latin typeface="Futura Std Medium"/>
                  <a:cs typeface="Arial" panose="020B0604020202020204" pitchFamily="34" charset="0"/>
                </a:rPr>
                <a:t> contribution limits on the administrative fund.</a:t>
              </a:r>
              <a:endParaRPr lang="en-US" dirty="0"/>
            </a:p>
          </p:txBody>
        </p:sp>
      </p:grpSp>
    </p:spTree>
    <p:extLst>
      <p:ext uri="{BB962C8B-B14F-4D97-AF65-F5344CB8AC3E}">
        <p14:creationId xmlns:p14="http://schemas.microsoft.com/office/powerpoint/2010/main" val="180463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3A05E553-BA27-602B-AB74-1034802C465C}"/>
              </a:ext>
            </a:extLst>
          </p:cNvPr>
          <p:cNvSpPr txBox="1">
            <a:spLocks/>
          </p:cNvSpPr>
          <p:nvPr/>
        </p:nvSpPr>
        <p:spPr>
          <a:xfrm>
            <a:off x="508000" y="277587"/>
            <a:ext cx="10972800" cy="535531"/>
          </a:xfrm>
          <a:prstGeom prst="rect">
            <a:avLst/>
          </a:prstGeom>
        </p:spPr>
        <p:txBody>
          <a:bodyPr>
            <a:spAutoFit/>
          </a:bodyPr>
          <a:lstStyle>
            <a:defPPr>
              <a:defRPr lang="en-US"/>
            </a:defPPr>
            <a:lvl1pPr marL="0" algn="l" defTabSz="609585" rtl="0" eaLnBrk="1" latinLnBrk="0" hangingPunct="1">
              <a:lnSpc>
                <a:spcPct val="90000"/>
              </a:lnSpc>
              <a:spcBef>
                <a:spcPct val="0"/>
              </a:spcBef>
              <a:buNone/>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spcBef>
                <a:spcPct val="20000"/>
              </a:spcBef>
              <a:defRPr/>
            </a:pPr>
            <a:r>
              <a:rPr lang="en-US" sz="3200" i="1" dirty="0">
                <a:latin typeface="Futura Std Bold"/>
              </a:rPr>
              <a:t>Contribution Do’s &amp; Don'ts</a:t>
            </a:r>
            <a:endParaRPr lang="en-US" i="1" dirty="0"/>
          </a:p>
        </p:txBody>
      </p:sp>
      <p:sp>
        <p:nvSpPr>
          <p:cNvPr id="3" name="TextBox 2">
            <a:extLst>
              <a:ext uri="{FF2B5EF4-FFF2-40B4-BE49-F238E27FC236}">
                <a16:creationId xmlns:a16="http://schemas.microsoft.com/office/drawing/2014/main" id="{80791BB5-6994-8B57-9F96-A0D49A752291}"/>
              </a:ext>
            </a:extLst>
          </p:cNvPr>
          <p:cNvSpPr txBox="1"/>
          <p:nvPr/>
        </p:nvSpPr>
        <p:spPr>
          <a:xfrm>
            <a:off x="711200" y="1072417"/>
            <a:ext cx="4518696" cy="2616101"/>
          </a:xfrm>
          <a:prstGeom prst="rect">
            <a:avLst/>
          </a:prstGeom>
          <a:noFill/>
        </p:spPr>
        <p:txBody>
          <a:bodyPr wrap="square">
            <a:spAutoFit/>
          </a:bodyPr>
          <a:lstStyle/>
          <a:p>
            <a:pPr algn="ctr">
              <a:spcBef>
                <a:spcPct val="20000"/>
              </a:spcBef>
              <a:buSzPct val="65000"/>
              <a:defRPr/>
            </a:pPr>
            <a:r>
              <a:rPr lang="en-US" sz="2400" b="1" dirty="0">
                <a:latin typeface="Futura Std Medium"/>
              </a:rPr>
              <a:t>DO:</a:t>
            </a:r>
          </a:p>
          <a:p>
            <a:pPr marL="342900" lvl="0" indent="-342900">
              <a:spcBef>
                <a:spcPct val="20000"/>
              </a:spcBef>
              <a:buSzPct val="65000"/>
              <a:buFont typeface="Arial" panose="020B0604020202020204" pitchFamily="34" charset="0"/>
              <a:buChar char="•"/>
              <a:defRPr/>
            </a:pPr>
            <a:r>
              <a:rPr lang="en-US" sz="2000" dirty="0">
                <a:latin typeface="Futura Std Medium"/>
                <a:cs typeface="Arial" panose="020B0604020202020204" pitchFamily="34" charset="0"/>
              </a:rPr>
              <a:t>Include the following with each contribution:</a:t>
            </a:r>
          </a:p>
          <a:p>
            <a:pPr marL="800100" lvl="1" indent="-342900">
              <a:spcBef>
                <a:spcPct val="20000"/>
              </a:spcBef>
              <a:buSzPct val="65000"/>
              <a:buFont typeface="Arial" panose="020B0604020202020204" pitchFamily="34" charset="0"/>
              <a:buChar char="•"/>
              <a:defRPr/>
            </a:pPr>
            <a:r>
              <a:rPr lang="en-US" sz="2000" dirty="0">
                <a:latin typeface="Futura Std Medium"/>
                <a:cs typeface="Arial" panose="020B0604020202020204" pitchFamily="34" charset="0"/>
              </a:rPr>
              <a:t>Name</a:t>
            </a:r>
          </a:p>
          <a:p>
            <a:pPr marL="800100" lvl="1" indent="-342900">
              <a:spcBef>
                <a:spcPct val="20000"/>
              </a:spcBef>
              <a:buSzPct val="65000"/>
              <a:buFont typeface="Arial" panose="020B0604020202020204" pitchFamily="34" charset="0"/>
              <a:buChar char="•"/>
              <a:defRPr/>
            </a:pPr>
            <a:r>
              <a:rPr lang="en-US" sz="2000" dirty="0">
                <a:latin typeface="Futura Std Medium"/>
                <a:cs typeface="Arial" panose="020B0604020202020204" pitchFamily="34" charset="0"/>
              </a:rPr>
              <a:t>Address</a:t>
            </a:r>
          </a:p>
          <a:p>
            <a:pPr marL="800100" lvl="1" indent="-342900">
              <a:spcBef>
                <a:spcPct val="20000"/>
              </a:spcBef>
              <a:buSzPct val="65000"/>
              <a:buFont typeface="Arial" panose="020B0604020202020204" pitchFamily="34" charset="0"/>
              <a:buChar char="•"/>
              <a:defRPr/>
            </a:pPr>
            <a:r>
              <a:rPr lang="en-US" sz="2000" dirty="0">
                <a:latin typeface="Futura Std Medium"/>
                <a:cs typeface="Arial" panose="020B0604020202020204" pitchFamily="34" charset="0"/>
              </a:rPr>
              <a:t>Employer</a:t>
            </a:r>
          </a:p>
          <a:p>
            <a:pPr marL="800100" lvl="1" indent="-342900">
              <a:spcBef>
                <a:spcPct val="20000"/>
              </a:spcBef>
              <a:buSzPct val="65000"/>
              <a:buFont typeface="Arial" panose="020B0604020202020204" pitchFamily="34" charset="0"/>
              <a:buChar char="•"/>
              <a:defRPr/>
            </a:pPr>
            <a:r>
              <a:rPr lang="en-US" sz="2000" dirty="0">
                <a:latin typeface="Futura Std Medium"/>
                <a:cs typeface="Arial" panose="020B0604020202020204" pitchFamily="34" charset="0"/>
              </a:rPr>
              <a:t>Occupation</a:t>
            </a:r>
          </a:p>
        </p:txBody>
      </p:sp>
      <p:sp>
        <p:nvSpPr>
          <p:cNvPr id="2" name="TextBox 1">
            <a:extLst>
              <a:ext uri="{FF2B5EF4-FFF2-40B4-BE49-F238E27FC236}">
                <a16:creationId xmlns:a16="http://schemas.microsoft.com/office/drawing/2014/main" id="{F181CFB2-D476-1DF1-3251-6423BDA7C6F0}"/>
              </a:ext>
            </a:extLst>
          </p:cNvPr>
          <p:cNvSpPr txBox="1"/>
          <p:nvPr/>
        </p:nvSpPr>
        <p:spPr>
          <a:xfrm>
            <a:off x="5915526" y="1072417"/>
            <a:ext cx="5565274" cy="4713167"/>
          </a:xfrm>
          <a:prstGeom prst="rect">
            <a:avLst/>
          </a:prstGeom>
          <a:noFill/>
        </p:spPr>
        <p:txBody>
          <a:bodyPr wrap="square">
            <a:normAutofit fontScale="85000" lnSpcReduction="10000"/>
          </a:bodyPr>
          <a:lstStyle/>
          <a:p>
            <a:pPr algn="ctr">
              <a:spcBef>
                <a:spcPct val="20000"/>
              </a:spcBef>
              <a:buSzPct val="65000"/>
              <a:defRPr/>
            </a:pPr>
            <a:r>
              <a:rPr lang="en-US" sz="2800" b="1" dirty="0">
                <a:latin typeface="Futura Std Medium"/>
              </a:rPr>
              <a:t>DON’T:</a:t>
            </a:r>
          </a:p>
          <a:p>
            <a:pPr marL="342900" lvl="0" indent="-342900">
              <a:spcBef>
                <a:spcPct val="20000"/>
              </a:spcBef>
              <a:buSzPct val="65000"/>
              <a:buFont typeface="Arial" panose="020B0604020202020204" pitchFamily="34" charset="0"/>
              <a:buChar char="•"/>
              <a:defRPr/>
            </a:pPr>
            <a:r>
              <a:rPr lang="en-US" sz="2400" dirty="0">
                <a:latin typeface="Futura Std Medium"/>
                <a:cs typeface="Arial" panose="020B0604020202020204" pitchFamily="34" charset="0"/>
              </a:rPr>
              <a:t>Designate any contribution towards a specific candidate</a:t>
            </a:r>
          </a:p>
          <a:p>
            <a:pPr marL="342900" lvl="0" indent="-342900">
              <a:spcBef>
                <a:spcPct val="20000"/>
              </a:spcBef>
              <a:buSzPct val="65000"/>
              <a:buFont typeface="Arial" panose="020B0604020202020204" pitchFamily="34" charset="0"/>
              <a:buChar char="•"/>
              <a:defRPr/>
            </a:pPr>
            <a:r>
              <a:rPr lang="en-US" sz="2400" b="1" dirty="0">
                <a:latin typeface="Futura Std Medium"/>
                <a:cs typeface="Arial" panose="020B0604020202020204" pitchFamily="34" charset="0"/>
              </a:rPr>
              <a:t>NEVER</a:t>
            </a:r>
            <a:r>
              <a:rPr lang="en-US" sz="2400" dirty="0">
                <a:latin typeface="Futura Std Medium"/>
                <a:cs typeface="Arial" panose="020B0604020202020204" pitchFamily="34" charset="0"/>
              </a:rPr>
              <a:t> discuss the campaign or fundraising with a Member of Congress (MoC) or their staff while they are using government resources.</a:t>
            </a:r>
          </a:p>
          <a:p>
            <a:pPr marL="800100" lvl="1" indent="-342900">
              <a:spcBef>
                <a:spcPct val="20000"/>
              </a:spcBef>
              <a:buSzPct val="65000"/>
              <a:buFont typeface="Arial" panose="020B0604020202020204" pitchFamily="34" charset="0"/>
              <a:buChar char="•"/>
              <a:defRPr/>
            </a:pPr>
            <a:r>
              <a:rPr lang="en-US" sz="2400" dirty="0">
                <a:latin typeface="Futura Std Medium"/>
                <a:cs typeface="Arial" panose="020B0604020202020204" pitchFamily="34" charset="0"/>
              </a:rPr>
              <a:t>This includes:</a:t>
            </a:r>
          </a:p>
          <a:p>
            <a:pPr marL="800100" lvl="1" indent="-342900">
              <a:spcBef>
                <a:spcPct val="20000"/>
              </a:spcBef>
              <a:buSzPct val="65000"/>
              <a:buFont typeface="Arial" panose="020B0604020202020204" pitchFamily="34" charset="0"/>
              <a:buChar char="•"/>
              <a:defRPr/>
            </a:pPr>
            <a:r>
              <a:rPr lang="en-US" sz="2400" dirty="0">
                <a:latin typeface="Futura Std Medium"/>
                <a:cs typeface="Arial" panose="020B0604020202020204" pitchFamily="34" charset="0"/>
              </a:rPr>
              <a:t>While in their DC or district office</a:t>
            </a:r>
          </a:p>
          <a:p>
            <a:pPr marL="800100" lvl="1" indent="-342900">
              <a:spcBef>
                <a:spcPct val="20000"/>
              </a:spcBef>
              <a:buSzPct val="65000"/>
              <a:buFont typeface="Arial" panose="020B0604020202020204" pitchFamily="34" charset="0"/>
              <a:buChar char="•"/>
              <a:defRPr/>
            </a:pPr>
            <a:r>
              <a:rPr lang="en-US" sz="2400" dirty="0">
                <a:latin typeface="Futura Std Medium"/>
                <a:cs typeface="Arial" panose="020B0604020202020204" pitchFamily="34" charset="0"/>
              </a:rPr>
              <a:t>While they are working on a Congressional activity</a:t>
            </a:r>
          </a:p>
          <a:p>
            <a:pPr marL="800100" lvl="1" indent="-342900">
              <a:spcBef>
                <a:spcPct val="20000"/>
              </a:spcBef>
              <a:buSzPct val="65000"/>
              <a:buFont typeface="Arial" panose="020B0604020202020204" pitchFamily="34" charset="0"/>
              <a:buChar char="•"/>
              <a:defRPr/>
            </a:pPr>
            <a:r>
              <a:rPr lang="en-US" sz="2400" dirty="0">
                <a:latin typeface="Futura Std Medium"/>
                <a:cs typeface="Arial" panose="020B0604020202020204" pitchFamily="34" charset="0"/>
              </a:rPr>
              <a:t>While corresponding with the MoC or their official staff while using an email or phone number provided by the MoC’s official office.</a:t>
            </a:r>
          </a:p>
        </p:txBody>
      </p:sp>
    </p:spTree>
    <p:extLst>
      <p:ext uri="{BB962C8B-B14F-4D97-AF65-F5344CB8AC3E}">
        <p14:creationId xmlns:p14="http://schemas.microsoft.com/office/powerpoint/2010/main" val="374340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3A05E553-BA27-602B-AB74-1034802C465C}"/>
              </a:ext>
            </a:extLst>
          </p:cNvPr>
          <p:cNvSpPr txBox="1">
            <a:spLocks/>
          </p:cNvSpPr>
          <p:nvPr/>
        </p:nvSpPr>
        <p:spPr>
          <a:xfrm>
            <a:off x="508000" y="277587"/>
            <a:ext cx="10972800" cy="433613"/>
          </a:xfrm>
          <a:prstGeom prst="rect">
            <a:avLst/>
          </a:prstGeom>
        </p:spPr>
        <p:txBody>
          <a:bodyPr/>
          <a:lstStyle>
            <a:defPPr>
              <a:defRPr lang="en-US"/>
            </a:defPPr>
            <a:lvl1pPr marL="0" algn="l" defTabSz="609585" rtl="0" eaLnBrk="1" latinLnBrk="0" hangingPunct="1">
              <a:lnSpc>
                <a:spcPct val="90000"/>
              </a:lnSpc>
              <a:spcBef>
                <a:spcPct val="0"/>
              </a:spcBef>
              <a:buNone/>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spcBef>
                <a:spcPct val="20000"/>
              </a:spcBef>
              <a:defRPr/>
            </a:pPr>
            <a:r>
              <a:rPr lang="en-US" sz="3200" i="1" dirty="0">
                <a:latin typeface="Futura Std Medium"/>
              </a:rPr>
              <a:t>NABIP PAC – Strategy</a:t>
            </a:r>
          </a:p>
        </p:txBody>
      </p:sp>
      <p:sp>
        <p:nvSpPr>
          <p:cNvPr id="11" name="Content Placeholder 2">
            <a:extLst>
              <a:ext uri="{FF2B5EF4-FFF2-40B4-BE49-F238E27FC236}">
                <a16:creationId xmlns:a16="http://schemas.microsoft.com/office/drawing/2014/main" id="{98BBBB06-9F02-2E74-709B-1809AC0106C6}"/>
              </a:ext>
            </a:extLst>
          </p:cNvPr>
          <p:cNvSpPr txBox="1">
            <a:spLocks/>
          </p:cNvSpPr>
          <p:nvPr/>
        </p:nvSpPr>
        <p:spPr>
          <a:xfrm>
            <a:off x="609600" y="858441"/>
            <a:ext cx="10972800" cy="5141118"/>
          </a:xfrm>
          <a:prstGeom prst="rect">
            <a:avLst/>
          </a:prstGeom>
        </p:spPr>
        <p:txBody>
          <a:bodyPr>
            <a:normAutofit lnSpcReduction="10000"/>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342900" marR="0" lvl="0" indent="-342900" defTabSz="457189" rtl="0" eaLnBrk="1" fontAlgn="auto" latinLnBrk="0" hangingPunct="1">
              <a:lnSpc>
                <a:spcPct val="120000"/>
              </a:lnSpc>
              <a:spcBef>
                <a:spcPct val="20000"/>
              </a:spcBef>
              <a:spcAft>
                <a:spcPts val="0"/>
              </a:spcAft>
              <a:buClrTx/>
              <a:buSzTx/>
              <a:buFont typeface="Arial" panose="020B0604020202020204" pitchFamily="34" charset="0"/>
              <a:buChar char="•"/>
              <a:tabLst/>
              <a:defRPr/>
            </a:pPr>
            <a:r>
              <a:rPr kumimoji="0" lang="en-US" sz="2000" i="0" u="none" strike="noStrike" kern="1200" cap="none" spc="0" normalizeH="0" baseline="0" noProof="0" dirty="0">
                <a:ln>
                  <a:noFill/>
                </a:ln>
                <a:solidFill>
                  <a:schemeClr val="tx1">
                    <a:lumMod val="85000"/>
                    <a:lumOff val="15000"/>
                  </a:schemeClr>
                </a:solidFill>
                <a:effectLst/>
                <a:uLnTx/>
                <a:uFillTx/>
                <a:latin typeface="Futura Std Medium"/>
                <a:cs typeface="Futura Std Medium"/>
              </a:rPr>
              <a:t>With each election cycle, fresh faces enter the halls of Congress, often unaware of the vital role that agents, brokers, and benefits specialists play in health insurance markets.</a:t>
            </a:r>
          </a:p>
          <a:p>
            <a:pPr marL="342900" marR="0" lvl="0" indent="-342900" defTabSz="457189" rtl="0" eaLnBrk="1" fontAlgn="auto" latinLnBrk="0" hangingPunct="1">
              <a:lnSpc>
                <a:spcPct val="120000"/>
              </a:lnSpc>
              <a:spcBef>
                <a:spcPct val="20000"/>
              </a:spcBef>
              <a:spcAft>
                <a:spcPts val="0"/>
              </a:spcAft>
              <a:buClrTx/>
              <a:buSzTx/>
              <a:buFont typeface="Arial" panose="020B0604020202020204" pitchFamily="34" charset="0"/>
              <a:buChar char="•"/>
              <a:tabLst/>
              <a:defRPr/>
            </a:pPr>
            <a:r>
              <a:rPr lang="en-US" sz="2000" dirty="0">
                <a:solidFill>
                  <a:schemeClr val="tx1">
                    <a:lumMod val="85000"/>
                    <a:lumOff val="15000"/>
                  </a:schemeClr>
                </a:solidFill>
                <a:latin typeface="Futura Std Medium"/>
                <a:cs typeface="Futura Std Medium"/>
              </a:rPr>
              <a:t>NABIP’s Government Affairs strategy is threefold:</a:t>
            </a:r>
          </a:p>
          <a:p>
            <a:pPr marL="952485" lvl="1" indent="-342900" defTabSz="457189">
              <a:lnSpc>
                <a:spcPct val="120000"/>
              </a:lnSpc>
              <a:spcBef>
                <a:spcPct val="20000"/>
              </a:spcBef>
              <a:buFont typeface="Arial" panose="020B0604020202020204" pitchFamily="34" charset="0"/>
              <a:buChar char="•"/>
              <a:defRPr/>
            </a:pPr>
            <a:r>
              <a:rPr lang="en-US" sz="2000" dirty="0">
                <a:solidFill>
                  <a:schemeClr val="tx1">
                    <a:lumMod val="85000"/>
                    <a:lumOff val="15000"/>
                  </a:schemeClr>
                </a:solidFill>
                <a:latin typeface="Futura Std Medium"/>
                <a:cs typeface="Futura Std Medium"/>
              </a:rPr>
              <a:t>Ensure continued representation at the table during the proposal and discussion of legislation.</a:t>
            </a:r>
          </a:p>
          <a:p>
            <a:pPr marL="952485" lvl="1" indent="-342900" defTabSz="457189">
              <a:lnSpc>
                <a:spcPct val="120000"/>
              </a:lnSpc>
              <a:spcBef>
                <a:spcPct val="20000"/>
              </a:spcBef>
              <a:buFont typeface="Arial" panose="020B0604020202020204" pitchFamily="34" charset="0"/>
              <a:buChar char="•"/>
              <a:defRPr/>
            </a:pPr>
            <a:r>
              <a:rPr lang="en-US" sz="2000" dirty="0">
                <a:solidFill>
                  <a:schemeClr val="tx1">
                    <a:lumMod val="85000"/>
                    <a:lumOff val="15000"/>
                  </a:schemeClr>
                </a:solidFill>
                <a:latin typeface="Futura Std Medium"/>
                <a:cs typeface="Futura Std Medium"/>
              </a:rPr>
              <a:t>Actively educate new lawmakers about the crucial functions you fulfill in the healthcare industry.</a:t>
            </a:r>
          </a:p>
          <a:p>
            <a:pPr marL="952485" lvl="1" indent="-342900" defTabSz="457189">
              <a:lnSpc>
                <a:spcPct val="120000"/>
              </a:lnSpc>
              <a:spcBef>
                <a:spcPct val="20000"/>
              </a:spcBef>
              <a:buFont typeface="Arial" panose="020B0604020202020204" pitchFamily="34" charset="0"/>
              <a:buChar char="•"/>
              <a:defRPr/>
            </a:pPr>
            <a:r>
              <a:rPr lang="en-US" sz="2000" i="0" dirty="0">
                <a:solidFill>
                  <a:srgbClr val="374151"/>
                </a:solidFill>
                <a:effectLst/>
                <a:latin typeface="Futura Std Medium"/>
              </a:rPr>
              <a:t>Allocate support from NABIP PAC to areas where it is most needed, ensuring maximum impact and amplification of our message.</a:t>
            </a:r>
          </a:p>
          <a:p>
            <a:pPr marL="342900" marR="0" lvl="0" indent="-342900" defTabSz="457189" rtl="0" eaLnBrk="1" fontAlgn="auto" latinLnBrk="0" hangingPunct="1">
              <a:lnSpc>
                <a:spcPct val="120000"/>
              </a:lnSpc>
              <a:spcBef>
                <a:spcPct val="20000"/>
              </a:spcBef>
              <a:spcAft>
                <a:spcPts val="0"/>
              </a:spcAft>
              <a:buClrTx/>
              <a:buSzTx/>
              <a:buFont typeface="Arial" panose="020B0604020202020204" pitchFamily="34" charset="0"/>
              <a:buChar char="•"/>
              <a:tabLst/>
              <a:defRPr/>
            </a:pPr>
            <a:r>
              <a:rPr lang="en-US" sz="2000" dirty="0">
                <a:solidFill>
                  <a:schemeClr val="tx1">
                    <a:lumMod val="85000"/>
                    <a:lumOff val="15000"/>
                  </a:schemeClr>
                </a:solidFill>
                <a:latin typeface="Futura Std Medium"/>
                <a:cs typeface="Futura Std Medium"/>
              </a:rPr>
              <a:t>Our efforts to raise awareness and offer insights aim to:</a:t>
            </a:r>
          </a:p>
          <a:p>
            <a:pPr marL="952485" lvl="1" indent="-342900" defTabSz="457189">
              <a:lnSpc>
                <a:spcPct val="120000"/>
              </a:lnSpc>
              <a:spcBef>
                <a:spcPct val="20000"/>
              </a:spcBef>
              <a:buFont typeface="Arial" panose="020B0604020202020204" pitchFamily="34" charset="0"/>
              <a:buChar char="•"/>
              <a:defRPr/>
            </a:pPr>
            <a:r>
              <a:rPr lang="en-US" sz="2000" dirty="0">
                <a:solidFill>
                  <a:schemeClr val="tx1">
                    <a:lumMod val="85000"/>
                    <a:lumOff val="15000"/>
                  </a:schemeClr>
                </a:solidFill>
                <a:latin typeface="Futura Std Medium"/>
                <a:cs typeface="Futura Std Medium"/>
              </a:rPr>
              <a:t>Foster a better understanding of our industry's significance.</a:t>
            </a:r>
          </a:p>
          <a:p>
            <a:pPr marL="952485" lvl="1" indent="-342900" defTabSz="457189">
              <a:lnSpc>
                <a:spcPct val="120000"/>
              </a:lnSpc>
              <a:spcBef>
                <a:spcPct val="20000"/>
              </a:spcBef>
              <a:buFont typeface="Arial" panose="020B0604020202020204" pitchFamily="34" charset="0"/>
              <a:buChar char="•"/>
              <a:defRPr/>
            </a:pPr>
            <a:r>
              <a:rPr lang="en-US" sz="2000" dirty="0">
                <a:solidFill>
                  <a:schemeClr val="tx1">
                    <a:lumMod val="85000"/>
                    <a:lumOff val="15000"/>
                  </a:schemeClr>
                </a:solidFill>
                <a:latin typeface="Futura Std Medium"/>
                <a:cs typeface="Futura Std Medium"/>
              </a:rPr>
              <a:t>Highlight the positive impact you bring to the healthcare landscape.</a:t>
            </a:r>
          </a:p>
        </p:txBody>
      </p:sp>
    </p:spTree>
    <p:extLst>
      <p:ext uri="{BB962C8B-B14F-4D97-AF65-F5344CB8AC3E}">
        <p14:creationId xmlns:p14="http://schemas.microsoft.com/office/powerpoint/2010/main" val="1226246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3A05E553-BA27-602B-AB74-1034802C465C}"/>
              </a:ext>
            </a:extLst>
          </p:cNvPr>
          <p:cNvSpPr txBox="1">
            <a:spLocks/>
          </p:cNvSpPr>
          <p:nvPr/>
        </p:nvSpPr>
        <p:spPr>
          <a:xfrm>
            <a:off x="508000" y="277587"/>
            <a:ext cx="10972800" cy="470558"/>
          </a:xfrm>
          <a:prstGeom prst="rect">
            <a:avLst/>
          </a:prstGeom>
        </p:spPr>
        <p:txBody>
          <a:bodyPr/>
          <a:lstStyle>
            <a:defPPr>
              <a:defRPr lang="en-US"/>
            </a:defPPr>
            <a:lvl1pPr marL="0" algn="l" defTabSz="609585" rtl="0" eaLnBrk="1" latinLnBrk="0" hangingPunct="1">
              <a:lnSpc>
                <a:spcPct val="90000"/>
              </a:lnSpc>
              <a:spcBef>
                <a:spcPct val="0"/>
              </a:spcBef>
              <a:buNone/>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spcBef>
                <a:spcPct val="20000"/>
              </a:spcBef>
              <a:defRPr/>
            </a:pPr>
            <a:r>
              <a:rPr lang="en-US" sz="3200" i="1" dirty="0">
                <a:latin typeface="Futura Std Medium"/>
              </a:rPr>
              <a:t>NABIP PAC – Strategy</a:t>
            </a:r>
          </a:p>
        </p:txBody>
      </p:sp>
      <p:sp>
        <p:nvSpPr>
          <p:cNvPr id="3" name="TextBox 2">
            <a:extLst>
              <a:ext uri="{FF2B5EF4-FFF2-40B4-BE49-F238E27FC236}">
                <a16:creationId xmlns:a16="http://schemas.microsoft.com/office/drawing/2014/main" id="{898DAA30-624A-B423-7B01-A93E7423F905}"/>
              </a:ext>
            </a:extLst>
          </p:cNvPr>
          <p:cNvSpPr txBox="1"/>
          <p:nvPr/>
        </p:nvSpPr>
        <p:spPr>
          <a:xfrm>
            <a:off x="609599" y="1166842"/>
            <a:ext cx="10972801" cy="4524315"/>
          </a:xfrm>
          <a:prstGeom prst="rect">
            <a:avLst/>
          </a:prstGeom>
          <a:noFill/>
        </p:spPr>
        <p:txBody>
          <a:bodyPr wrap="square" rtlCol="0">
            <a:spAutoFit/>
          </a:bodyPr>
          <a:lstStyle/>
          <a:p>
            <a:pPr marL="342900" marR="0" indent="-342900">
              <a:spcBef>
                <a:spcPts val="0"/>
              </a:spcBef>
              <a:spcAft>
                <a:spcPts val="0"/>
              </a:spcAft>
              <a:buFont typeface="Arial" panose="020B0604020202020204" pitchFamily="34" charset="0"/>
              <a:buChar char="•"/>
            </a:pPr>
            <a:r>
              <a:rPr lang="en-US" sz="2400" kern="100" dirty="0">
                <a:effectLst/>
                <a:latin typeface="Futura Std Medium"/>
                <a:ea typeface="Calibri" panose="020F0502020204030204" pitchFamily="34" charset="0"/>
                <a:cs typeface="Times New Roman" panose="02020603050405020304" pitchFamily="18" charset="0"/>
              </a:rPr>
              <a:t>NABIP PAC extends support to members of both parties who are open to listening and considering our legislative initiatives and priorities.</a:t>
            </a:r>
          </a:p>
          <a:p>
            <a:pPr marL="342900" marR="0" indent="-342900">
              <a:spcBef>
                <a:spcPts val="0"/>
              </a:spcBef>
              <a:spcAft>
                <a:spcPts val="0"/>
              </a:spcAft>
              <a:buFont typeface="Arial" panose="020B0604020202020204" pitchFamily="34" charset="0"/>
              <a:buChar char="•"/>
            </a:pPr>
            <a:r>
              <a:rPr lang="en-US" sz="2400" kern="100" dirty="0">
                <a:effectLst/>
                <a:latin typeface="Futura Std Medium"/>
                <a:ea typeface="Calibri" panose="020F0502020204030204" pitchFamily="34" charset="0"/>
                <a:cs typeface="Times New Roman" panose="02020603050405020304" pitchFamily="18" charset="0"/>
              </a:rPr>
              <a:t>NABIP PAC serves as an essential component of the Government Affairs toolbox, working in tandem with our grassroots advocacy efforts. </a:t>
            </a:r>
          </a:p>
          <a:p>
            <a:pPr marL="800100" lvl="1" indent="-342900">
              <a:buFont typeface="Arial" panose="020B0604020202020204" pitchFamily="34" charset="0"/>
              <a:buChar char="•"/>
            </a:pPr>
            <a:r>
              <a:rPr lang="en-US" sz="2400" kern="100" dirty="0">
                <a:effectLst/>
                <a:latin typeface="Futura Std Medium"/>
                <a:ea typeface="Calibri" panose="020F0502020204030204" pitchFamily="34" charset="0"/>
                <a:cs typeface="Times New Roman" panose="02020603050405020304" pitchFamily="18" charset="0"/>
              </a:rPr>
              <a:t>Together, we emphasize the importance of our legislative agenda and its positive impact on reducing healthcare costs for Congressional members' constituents.</a:t>
            </a:r>
          </a:p>
          <a:p>
            <a:pPr marL="342900" marR="0" indent="-342900">
              <a:spcBef>
                <a:spcPts val="0"/>
              </a:spcBef>
              <a:spcAft>
                <a:spcPts val="0"/>
              </a:spcAft>
              <a:buFont typeface="Arial" panose="020B0604020202020204" pitchFamily="34" charset="0"/>
              <a:buChar char="•"/>
            </a:pPr>
            <a:r>
              <a:rPr lang="en-US" sz="2400" kern="100" dirty="0">
                <a:effectLst/>
                <a:latin typeface="Futura Std Medium"/>
                <a:ea typeface="Calibri" panose="020F0502020204030204" pitchFamily="34" charset="0"/>
                <a:cs typeface="Times New Roman" panose="02020603050405020304" pitchFamily="18" charset="0"/>
              </a:rPr>
              <a:t>Given the split control of Congress and the prevailing appetite for bipartisan solutions in healthcare, it is crucial now, more than ever, to focus on finding and promoting bipartisan approaches to ensure effective and meaningful legislation becomes law.</a:t>
            </a:r>
          </a:p>
        </p:txBody>
      </p:sp>
    </p:spTree>
    <p:extLst>
      <p:ext uri="{BB962C8B-B14F-4D97-AF65-F5344CB8AC3E}">
        <p14:creationId xmlns:p14="http://schemas.microsoft.com/office/powerpoint/2010/main" val="32166115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f7fda24-0605-4d81-9dda-a669073443c2" xsi:nil="true"/>
    <lcf76f155ced4ddcb4097134ff3c332f xmlns="5e9407b1-4f2f-4913-9928-7e4154caf9f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938AE5FAB35C943ABF56F5FD20C04E5" ma:contentTypeVersion="17" ma:contentTypeDescription="Create a new document." ma:contentTypeScope="" ma:versionID="17be60418a4f456f8ee9bf73807613fb">
  <xsd:schema xmlns:xsd="http://www.w3.org/2001/XMLSchema" xmlns:xs="http://www.w3.org/2001/XMLSchema" xmlns:p="http://schemas.microsoft.com/office/2006/metadata/properties" xmlns:ns2="5e9407b1-4f2f-4913-9928-7e4154caf9fe" xmlns:ns3="5f7fda24-0605-4d81-9dda-a669073443c2" targetNamespace="http://schemas.microsoft.com/office/2006/metadata/properties" ma:root="true" ma:fieldsID="97afbe46118e4fdc036395067c5b2698" ns2:_="" ns3:_="">
    <xsd:import namespace="5e9407b1-4f2f-4913-9928-7e4154caf9fe"/>
    <xsd:import namespace="5f7fda24-0605-4d81-9dda-a669073443c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9407b1-4f2f-4913-9928-7e4154caf9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bb1142d-6678-4594-841a-c7ad77c2871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7fda24-0605-4d81-9dda-a669073443c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96d362e-d445-42dd-bc04-a0bc1ea8b086}" ma:internalName="TaxCatchAll" ma:showField="CatchAllData" ma:web="5f7fda24-0605-4d81-9dda-a669073443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136AD5-1DC2-43F0-ABDC-91BD3E1B4C70}">
  <ds:schemaRefs>
    <ds:schemaRef ds:uri="http://schemas.openxmlformats.org/package/2006/metadata/core-properties"/>
    <ds:schemaRef ds:uri="http://schemas.microsoft.com/office/infopath/2007/PartnerControls"/>
    <ds:schemaRef ds:uri="http://purl.org/dc/dcmitype/"/>
    <ds:schemaRef ds:uri="http://www.w3.org/XML/1998/namespace"/>
    <ds:schemaRef ds:uri="http://schemas.microsoft.com/office/2006/metadata/properties"/>
    <ds:schemaRef ds:uri="http://purl.org/dc/elements/1.1/"/>
    <ds:schemaRef ds:uri="http://schemas.microsoft.com/office/2006/documentManagement/types"/>
    <ds:schemaRef ds:uri="5f7fda24-0605-4d81-9dda-a669073443c2"/>
    <ds:schemaRef ds:uri="5e9407b1-4f2f-4913-9928-7e4154caf9fe"/>
    <ds:schemaRef ds:uri="http://purl.org/dc/terms/"/>
  </ds:schemaRefs>
</ds:datastoreItem>
</file>

<file path=customXml/itemProps2.xml><?xml version="1.0" encoding="utf-8"?>
<ds:datastoreItem xmlns:ds="http://schemas.openxmlformats.org/officeDocument/2006/customXml" ds:itemID="{27316816-7BA4-4684-ACDB-BF063FB7916A}">
  <ds:schemaRefs>
    <ds:schemaRef ds:uri="http://schemas.microsoft.com/sharepoint/v3/contenttype/forms"/>
  </ds:schemaRefs>
</ds:datastoreItem>
</file>

<file path=customXml/itemProps3.xml><?xml version="1.0" encoding="utf-8"?>
<ds:datastoreItem xmlns:ds="http://schemas.openxmlformats.org/officeDocument/2006/customXml" ds:itemID="{8097AB40-4FF1-4E32-B4A2-B56A53795A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9407b1-4f2f-4913-9928-7e4154caf9fe"/>
    <ds:schemaRef ds:uri="5f7fda24-0605-4d81-9dda-a669073443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579</TotalTime>
  <Words>1061</Words>
  <Application>Microsoft Office PowerPoint</Application>
  <PresentationFormat>Widescreen</PresentationFormat>
  <Paragraphs>134</Paragraphs>
  <Slides>14</Slides>
  <Notes>14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14</vt:i4>
      </vt:variant>
    </vt:vector>
  </HeadingPairs>
  <TitlesOfParts>
    <vt:vector size="25" baseType="lpstr">
      <vt:lpstr>Arial</vt:lpstr>
      <vt:lpstr>Calibri</vt:lpstr>
      <vt:lpstr>Calibri Light</vt:lpstr>
      <vt:lpstr>Futura Medium</vt:lpstr>
      <vt:lpstr>Futura Std Bold</vt:lpstr>
      <vt:lpstr>Futura Std Book</vt:lpstr>
      <vt:lpstr>Futura Std Medium</vt:lpstr>
      <vt:lpstr>Montserrat</vt:lpstr>
      <vt:lpstr>Montserrat Medium</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Johnson</dc:creator>
  <cp:lastModifiedBy>Caroline Musumarra</cp:lastModifiedBy>
  <cp:revision>2</cp:revision>
  <dcterms:created xsi:type="dcterms:W3CDTF">2022-08-18T14:19:49Z</dcterms:created>
  <dcterms:modified xsi:type="dcterms:W3CDTF">2023-08-31T18:13:21Z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0x0101001938AE5FAB35C943ABF56F5FD20C04E5</vt:lpwstr>
  </property>
  <property fmtid="{D5CDD505-2E9C-101B-9397-08002B2CF9AE}" pid="3" name="MediaServiceImageTags">
    <vt:lpwstr/>
  </property>
</Properties>
</file>